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sldIdLst>
    <p:sldId id="256" r:id="rId5"/>
    <p:sldId id="364" r:id="rId6"/>
    <p:sldId id="346" r:id="rId7"/>
    <p:sldId id="361" r:id="rId8"/>
    <p:sldId id="365" r:id="rId9"/>
    <p:sldId id="359" r:id="rId10"/>
    <p:sldId id="366" r:id="rId11"/>
    <p:sldId id="348" r:id="rId12"/>
    <p:sldId id="362" r:id="rId13"/>
    <p:sldId id="363" r:id="rId14"/>
    <p:sldId id="3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0DC20D-6CC5-41C9-8A76-92DF7B868399}" v="636" dt="2022-01-25T18:11:26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15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58c8aacafddbdaaeee6a18dc66f05144abb7daa1322428b65e6188a227aee9b4::" providerId="AD" clId="Web-{99742213-9D96-1878-5F4B-771BB5D0B216}"/>
    <pc:docChg chg="modSld">
      <pc:chgData name="Guest User" userId="S::urn:spo:anon#58c8aacafddbdaaeee6a18dc66f05144abb7daa1322428b65e6188a227aee9b4::" providerId="AD" clId="Web-{99742213-9D96-1878-5F4B-771BB5D0B216}" dt="2022-01-24T09:21:01.530" v="225" actId="1076"/>
      <pc:docMkLst>
        <pc:docMk/>
      </pc:docMkLst>
      <pc:sldChg chg="modSp">
        <pc:chgData name="Guest User" userId="S::urn:spo:anon#58c8aacafddbdaaeee6a18dc66f05144abb7daa1322428b65e6188a227aee9b4::" providerId="AD" clId="Web-{99742213-9D96-1878-5F4B-771BB5D0B216}" dt="2022-01-24T09:21:01.530" v="225" actId="1076"/>
        <pc:sldMkLst>
          <pc:docMk/>
          <pc:sldMk cId="229568994" sldId="360"/>
        </pc:sldMkLst>
        <pc:spChg chg="mod">
          <ac:chgData name="Guest User" userId="S::urn:spo:anon#58c8aacafddbdaaeee6a18dc66f05144abb7daa1322428b65e6188a227aee9b4::" providerId="AD" clId="Web-{99742213-9D96-1878-5F4B-771BB5D0B216}" dt="2022-01-24T09:21:01.530" v="225" actId="1076"/>
          <ac:spMkLst>
            <pc:docMk/>
            <pc:sldMk cId="229568994" sldId="360"/>
            <ac:spMk id="17" creationId="{0AAF6F93-3FC1-4E6E-A5B1-ABBE7576842A}"/>
          </ac:spMkLst>
        </pc:spChg>
      </pc:sldChg>
    </pc:docChg>
  </pc:docChgLst>
  <pc:docChgLst>
    <pc:chgData name="Guest User" userId="S::urn:spo:anon#5f98241103ccd31f3f52a28c4b1967aff4e0fc60c3c231d3df8d75757156e01f::" providerId="AD" clId="Web-{E1D3D06B-C982-9CF5-81F6-4820EC070855}"/>
    <pc:docChg chg="modSld">
      <pc:chgData name="Guest User" userId="S::urn:spo:anon#5f98241103ccd31f3f52a28c4b1967aff4e0fc60c3c231d3df8d75757156e01f::" providerId="AD" clId="Web-{E1D3D06B-C982-9CF5-81F6-4820EC070855}" dt="2022-01-25T18:20:19.167" v="271" actId="20577"/>
      <pc:docMkLst>
        <pc:docMk/>
      </pc:docMkLst>
      <pc:sldChg chg="modSp">
        <pc:chgData name="Guest User" userId="S::urn:spo:anon#5f98241103ccd31f3f52a28c4b1967aff4e0fc60c3c231d3df8d75757156e01f::" providerId="AD" clId="Web-{E1D3D06B-C982-9CF5-81F6-4820EC070855}" dt="2022-01-25T18:20:19.167" v="271" actId="20577"/>
        <pc:sldMkLst>
          <pc:docMk/>
          <pc:sldMk cId="433811211" sldId="366"/>
        </pc:sldMkLst>
        <pc:spChg chg="mod">
          <ac:chgData name="Guest User" userId="S::urn:spo:anon#5f98241103ccd31f3f52a28c4b1967aff4e0fc60c3c231d3df8d75757156e01f::" providerId="AD" clId="Web-{E1D3D06B-C982-9CF5-81F6-4820EC070855}" dt="2022-01-25T18:20:19.167" v="271" actId="20577"/>
          <ac:spMkLst>
            <pc:docMk/>
            <pc:sldMk cId="433811211" sldId="366"/>
            <ac:spMk id="17" creationId="{0AAF6F93-3FC1-4E6E-A5B1-ABBE7576842A}"/>
          </ac:spMkLst>
        </pc:spChg>
      </pc:sldChg>
    </pc:docChg>
  </pc:docChgLst>
  <pc:docChgLst>
    <pc:chgData name="Michael Thornton" userId="S::michael@heathrowstrategicplanninggroup.com::49b8a961-1140-4dd2-9b85-c79b90225f86" providerId="AD" clId="Web-{725F4C7F-1C68-411A-D6BE-BE75CA6BE842}"/>
    <pc:docChg chg="modSld">
      <pc:chgData name="Michael Thornton" userId="S::michael@heathrowstrategicplanninggroup.com::49b8a961-1140-4dd2-9b85-c79b90225f86" providerId="AD" clId="Web-{725F4C7F-1C68-411A-D6BE-BE75CA6BE842}" dt="2022-01-24T14:03:11.133" v="953" actId="20577"/>
      <pc:docMkLst>
        <pc:docMk/>
      </pc:docMkLst>
      <pc:sldChg chg="addSp modSp">
        <pc:chgData name="Michael Thornton" userId="S::michael@heathrowstrategicplanninggroup.com::49b8a961-1140-4dd2-9b85-c79b90225f86" providerId="AD" clId="Web-{725F4C7F-1C68-411A-D6BE-BE75CA6BE842}" dt="2022-01-24T13:39:57.838" v="254" actId="20577"/>
        <pc:sldMkLst>
          <pc:docMk/>
          <pc:sldMk cId="3704555733" sldId="346"/>
        </pc:sldMkLst>
        <pc:spChg chg="add">
          <ac:chgData name="Michael Thornton" userId="S::michael@heathrowstrategicplanninggroup.com::49b8a961-1140-4dd2-9b85-c79b90225f86" providerId="AD" clId="Web-{725F4C7F-1C68-411A-D6BE-BE75CA6BE842}" dt="2022-01-24T13:39:41.025" v="243"/>
          <ac:spMkLst>
            <pc:docMk/>
            <pc:sldMk cId="3704555733" sldId="346"/>
            <ac:spMk id="2" creationId="{B17E3FA5-99B2-4079-BE61-1DED08DB32D4}"/>
          </ac:spMkLst>
        </pc:spChg>
        <pc:spChg chg="mod">
          <ac:chgData name="Michael Thornton" userId="S::michael@heathrowstrategicplanninggroup.com::49b8a961-1140-4dd2-9b85-c79b90225f86" providerId="AD" clId="Web-{725F4C7F-1C68-411A-D6BE-BE75CA6BE842}" dt="2022-01-24T13:39:57.838" v="254" actId="20577"/>
          <ac:spMkLst>
            <pc:docMk/>
            <pc:sldMk cId="3704555733" sldId="346"/>
            <ac:spMk id="17" creationId="{0AAF6F93-3FC1-4E6E-A5B1-ABBE7576842A}"/>
          </ac:spMkLst>
        </pc:spChg>
      </pc:sldChg>
      <pc:sldChg chg="modSp">
        <pc:chgData name="Michael Thornton" userId="S::michael@heathrowstrategicplanninggroup.com::49b8a961-1140-4dd2-9b85-c79b90225f86" providerId="AD" clId="Web-{725F4C7F-1C68-411A-D6BE-BE75CA6BE842}" dt="2022-01-24T13:53:24.183" v="645"/>
        <pc:sldMkLst>
          <pc:docMk/>
          <pc:sldMk cId="623624416" sldId="348"/>
        </pc:sldMkLst>
        <pc:graphicFrameChg chg="mod modGraphic">
          <ac:chgData name="Michael Thornton" userId="S::michael@heathrowstrategicplanninggroup.com::49b8a961-1140-4dd2-9b85-c79b90225f86" providerId="AD" clId="Web-{725F4C7F-1C68-411A-D6BE-BE75CA6BE842}" dt="2022-01-24T13:53:24.183" v="645"/>
          <ac:graphicFrameMkLst>
            <pc:docMk/>
            <pc:sldMk cId="623624416" sldId="348"/>
            <ac:graphicFrameMk id="2" creationId="{E275485A-DECC-4B1C-AACB-5AE38A54CAAF}"/>
          </ac:graphicFrameMkLst>
        </pc:graphicFrameChg>
      </pc:sldChg>
      <pc:sldChg chg="modSp">
        <pc:chgData name="Michael Thornton" userId="S::michael@heathrowstrategicplanninggroup.com::49b8a961-1140-4dd2-9b85-c79b90225f86" providerId="AD" clId="Web-{725F4C7F-1C68-411A-D6BE-BE75CA6BE842}" dt="2022-01-24T13:57:08.860" v="793" actId="20577"/>
        <pc:sldMkLst>
          <pc:docMk/>
          <pc:sldMk cId="2104280656" sldId="358"/>
        </pc:sldMkLst>
        <pc:spChg chg="mod">
          <ac:chgData name="Michael Thornton" userId="S::michael@heathrowstrategicplanninggroup.com::49b8a961-1140-4dd2-9b85-c79b90225f86" providerId="AD" clId="Web-{725F4C7F-1C68-411A-D6BE-BE75CA6BE842}" dt="2022-01-24T13:57:08.860" v="793" actId="20577"/>
          <ac:spMkLst>
            <pc:docMk/>
            <pc:sldMk cId="2104280656" sldId="358"/>
            <ac:spMk id="17" creationId="{0AAF6F93-3FC1-4E6E-A5B1-ABBE7576842A}"/>
          </ac:spMkLst>
        </pc:spChg>
      </pc:sldChg>
      <pc:sldChg chg="modSp">
        <pc:chgData name="Michael Thornton" userId="S::michael@heathrowstrategicplanninggroup.com::49b8a961-1140-4dd2-9b85-c79b90225f86" providerId="AD" clId="Web-{725F4C7F-1C68-411A-D6BE-BE75CA6BE842}" dt="2022-01-24T13:43:47.968" v="365" actId="20577"/>
        <pc:sldMkLst>
          <pc:docMk/>
          <pc:sldMk cId="1235642658" sldId="359"/>
        </pc:sldMkLst>
        <pc:spChg chg="mod">
          <ac:chgData name="Michael Thornton" userId="S::michael@heathrowstrategicplanninggroup.com::49b8a961-1140-4dd2-9b85-c79b90225f86" providerId="AD" clId="Web-{725F4C7F-1C68-411A-D6BE-BE75CA6BE842}" dt="2022-01-24T13:43:47.968" v="365" actId="20577"/>
          <ac:spMkLst>
            <pc:docMk/>
            <pc:sldMk cId="1235642658" sldId="359"/>
            <ac:spMk id="17" creationId="{0AAF6F93-3FC1-4E6E-A5B1-ABBE7576842A}"/>
          </ac:spMkLst>
        </pc:spChg>
      </pc:sldChg>
      <pc:sldChg chg="modSp">
        <pc:chgData name="Michael Thornton" userId="S::michael@heathrowstrategicplanninggroup.com::49b8a961-1140-4dd2-9b85-c79b90225f86" providerId="AD" clId="Web-{725F4C7F-1C68-411A-D6BE-BE75CA6BE842}" dt="2022-01-24T14:03:11.133" v="953" actId="20577"/>
        <pc:sldMkLst>
          <pc:docMk/>
          <pc:sldMk cId="229568994" sldId="360"/>
        </pc:sldMkLst>
        <pc:spChg chg="mod">
          <ac:chgData name="Michael Thornton" userId="S::michael@heathrowstrategicplanninggroup.com::49b8a961-1140-4dd2-9b85-c79b90225f86" providerId="AD" clId="Web-{725F4C7F-1C68-411A-D6BE-BE75CA6BE842}" dt="2022-01-24T14:03:11.133" v="953" actId="20577"/>
          <ac:spMkLst>
            <pc:docMk/>
            <pc:sldMk cId="229568994" sldId="360"/>
            <ac:spMk id="17" creationId="{0AAF6F93-3FC1-4E6E-A5B1-ABBE7576842A}"/>
          </ac:spMkLst>
        </pc:spChg>
      </pc:sldChg>
      <pc:sldChg chg="modSp">
        <pc:chgData name="Michael Thornton" userId="S::michael@heathrowstrategicplanninggroup.com::49b8a961-1140-4dd2-9b85-c79b90225f86" providerId="AD" clId="Web-{725F4C7F-1C68-411A-D6BE-BE75CA6BE842}" dt="2022-01-24T13:42:47.248" v="350" actId="20577"/>
        <pc:sldMkLst>
          <pc:docMk/>
          <pc:sldMk cId="4135764731" sldId="361"/>
        </pc:sldMkLst>
        <pc:spChg chg="mod">
          <ac:chgData name="Michael Thornton" userId="S::michael@heathrowstrategicplanninggroup.com::49b8a961-1140-4dd2-9b85-c79b90225f86" providerId="AD" clId="Web-{725F4C7F-1C68-411A-D6BE-BE75CA6BE842}" dt="2022-01-24T13:42:47.248" v="350" actId="20577"/>
          <ac:spMkLst>
            <pc:docMk/>
            <pc:sldMk cId="4135764731" sldId="361"/>
            <ac:spMk id="17" creationId="{0AAF6F93-3FC1-4E6E-A5B1-ABBE7576842A}"/>
          </ac:spMkLst>
        </pc:spChg>
      </pc:sldChg>
      <pc:sldChg chg="modSp">
        <pc:chgData name="Michael Thornton" userId="S::michael@heathrowstrategicplanninggroup.com::49b8a961-1140-4dd2-9b85-c79b90225f86" providerId="AD" clId="Web-{725F4C7F-1C68-411A-D6BE-BE75CA6BE842}" dt="2022-01-24T13:31:46.296" v="84" actId="20577"/>
        <pc:sldMkLst>
          <pc:docMk/>
          <pc:sldMk cId="3772197546" sldId="364"/>
        </pc:sldMkLst>
        <pc:spChg chg="mod">
          <ac:chgData name="Michael Thornton" userId="S::michael@heathrowstrategicplanninggroup.com::49b8a961-1140-4dd2-9b85-c79b90225f86" providerId="AD" clId="Web-{725F4C7F-1C68-411A-D6BE-BE75CA6BE842}" dt="2022-01-24T13:31:34.655" v="82" actId="20577"/>
          <ac:spMkLst>
            <pc:docMk/>
            <pc:sldMk cId="3772197546" sldId="364"/>
            <ac:spMk id="6" creationId="{4B77F3FB-1D7A-4EBD-9337-8A0AACFDEE29}"/>
          </ac:spMkLst>
        </pc:spChg>
        <pc:spChg chg="mod">
          <ac:chgData name="Michael Thornton" userId="S::michael@heathrowstrategicplanninggroup.com::49b8a961-1140-4dd2-9b85-c79b90225f86" providerId="AD" clId="Web-{725F4C7F-1C68-411A-D6BE-BE75CA6BE842}" dt="2022-01-24T13:31:46.296" v="84" actId="20577"/>
          <ac:spMkLst>
            <pc:docMk/>
            <pc:sldMk cId="3772197546" sldId="364"/>
            <ac:spMk id="8" creationId="{C171E7DA-E32E-43A5-A2EC-7A241F38E188}"/>
          </ac:spMkLst>
        </pc:spChg>
        <pc:spChg chg="mod">
          <ac:chgData name="Michael Thornton" userId="S::michael@heathrowstrategicplanninggroup.com::49b8a961-1140-4dd2-9b85-c79b90225f86" providerId="AD" clId="Web-{725F4C7F-1C68-411A-D6BE-BE75CA6BE842}" dt="2022-01-24T13:30:43.951" v="68" actId="20577"/>
          <ac:spMkLst>
            <pc:docMk/>
            <pc:sldMk cId="3772197546" sldId="364"/>
            <ac:spMk id="14" creationId="{8383ADA8-1E30-4161-8AB4-550F5736B265}"/>
          </ac:spMkLst>
        </pc:spChg>
        <pc:spChg chg="mod">
          <ac:chgData name="Michael Thornton" userId="S::michael@heathrowstrategicplanninggroup.com::49b8a961-1140-4dd2-9b85-c79b90225f86" providerId="AD" clId="Web-{725F4C7F-1C68-411A-D6BE-BE75CA6BE842}" dt="2022-01-24T13:30:50.170" v="69" actId="20577"/>
          <ac:spMkLst>
            <pc:docMk/>
            <pc:sldMk cId="3772197546" sldId="364"/>
            <ac:spMk id="39" creationId="{375840EE-C3DF-4189-8651-BF3DA2A26D71}"/>
          </ac:spMkLst>
        </pc:spChg>
      </pc:sldChg>
    </pc:docChg>
  </pc:docChgLst>
  <pc:docChgLst>
    <pc:chgData name="Mark Frost" userId="97c8b6df-8469-40f6-808c-cbadab3c40e8" providerId="ADAL" clId="{4F0DC20D-6CC5-41C9-8A76-92DF7B868399}"/>
    <pc:docChg chg="custSel addSld delSld modSld">
      <pc:chgData name="Mark Frost" userId="97c8b6df-8469-40f6-808c-cbadab3c40e8" providerId="ADAL" clId="{4F0DC20D-6CC5-41C9-8A76-92DF7B868399}" dt="2022-01-27T12:45:45.395" v="801" actId="1076"/>
      <pc:docMkLst>
        <pc:docMk/>
      </pc:docMkLst>
      <pc:sldChg chg="delSp modSp mod">
        <pc:chgData name="Mark Frost" userId="97c8b6df-8469-40f6-808c-cbadab3c40e8" providerId="ADAL" clId="{4F0DC20D-6CC5-41C9-8A76-92DF7B868399}" dt="2022-01-25T13:25:57.251" v="684" actId="207"/>
        <pc:sldMkLst>
          <pc:docMk/>
          <pc:sldMk cId="3704555733" sldId="346"/>
        </pc:sldMkLst>
        <pc:spChg chg="del">
          <ac:chgData name="Mark Frost" userId="97c8b6df-8469-40f6-808c-cbadab3c40e8" providerId="ADAL" clId="{4F0DC20D-6CC5-41C9-8A76-92DF7B868399}" dt="2022-01-25T13:10:10.721" v="101" actId="478"/>
          <ac:spMkLst>
            <pc:docMk/>
            <pc:sldMk cId="3704555733" sldId="346"/>
            <ac:spMk id="2" creationId="{B17E3FA5-99B2-4079-BE61-1DED08DB32D4}"/>
          </ac:spMkLst>
        </pc:spChg>
        <pc:spChg chg="mod">
          <ac:chgData name="Mark Frost" userId="97c8b6df-8469-40f6-808c-cbadab3c40e8" providerId="ADAL" clId="{4F0DC20D-6CC5-41C9-8A76-92DF7B868399}" dt="2022-01-25T13:25:57.251" v="684" actId="207"/>
          <ac:spMkLst>
            <pc:docMk/>
            <pc:sldMk cId="3704555733" sldId="346"/>
            <ac:spMk id="17" creationId="{0AAF6F93-3FC1-4E6E-A5B1-ABBE7576842A}"/>
          </ac:spMkLst>
        </pc:spChg>
      </pc:sldChg>
      <pc:sldChg chg="modSp mod">
        <pc:chgData name="Mark Frost" userId="97c8b6df-8469-40f6-808c-cbadab3c40e8" providerId="ADAL" clId="{4F0DC20D-6CC5-41C9-8A76-92DF7B868399}" dt="2022-01-25T18:01:07.252" v="727" actId="207"/>
        <pc:sldMkLst>
          <pc:docMk/>
          <pc:sldMk cId="623624416" sldId="348"/>
        </pc:sldMkLst>
        <pc:graphicFrameChg chg="modGraphic">
          <ac:chgData name="Mark Frost" userId="97c8b6df-8469-40f6-808c-cbadab3c40e8" providerId="ADAL" clId="{4F0DC20D-6CC5-41C9-8A76-92DF7B868399}" dt="2022-01-25T18:01:07.252" v="727" actId="207"/>
          <ac:graphicFrameMkLst>
            <pc:docMk/>
            <pc:sldMk cId="623624416" sldId="348"/>
            <ac:graphicFrameMk id="2" creationId="{E275485A-DECC-4B1C-AACB-5AE38A54CAAF}"/>
          </ac:graphicFrameMkLst>
        </pc:graphicFrameChg>
      </pc:sldChg>
      <pc:sldChg chg="modSp del mod">
        <pc:chgData name="Mark Frost" userId="97c8b6df-8469-40f6-808c-cbadab3c40e8" providerId="ADAL" clId="{4F0DC20D-6CC5-41C9-8A76-92DF7B868399}" dt="2022-01-27T12:44:49.011" v="792" actId="2696"/>
        <pc:sldMkLst>
          <pc:docMk/>
          <pc:sldMk cId="2104280656" sldId="358"/>
        </pc:sldMkLst>
        <pc:spChg chg="mod">
          <ac:chgData name="Mark Frost" userId="97c8b6df-8469-40f6-808c-cbadab3c40e8" providerId="ADAL" clId="{4F0DC20D-6CC5-41C9-8A76-92DF7B868399}" dt="2022-01-25T18:01:22" v="728" actId="13926"/>
          <ac:spMkLst>
            <pc:docMk/>
            <pc:sldMk cId="2104280656" sldId="358"/>
            <ac:spMk id="3" creationId="{6A01F85B-F9EC-45F6-89B3-3DA3F62BB24B}"/>
          </ac:spMkLst>
        </pc:spChg>
        <pc:spChg chg="mod">
          <ac:chgData name="Mark Frost" userId="97c8b6df-8469-40f6-808c-cbadab3c40e8" providerId="ADAL" clId="{4F0DC20D-6CC5-41C9-8A76-92DF7B868399}" dt="2022-01-25T13:07:14.151" v="7" actId="14100"/>
          <ac:spMkLst>
            <pc:docMk/>
            <pc:sldMk cId="2104280656" sldId="358"/>
            <ac:spMk id="17" creationId="{0AAF6F93-3FC1-4E6E-A5B1-ABBE7576842A}"/>
          </ac:spMkLst>
        </pc:spChg>
      </pc:sldChg>
      <pc:sldChg chg="modSp mod">
        <pc:chgData name="Mark Frost" userId="97c8b6df-8469-40f6-808c-cbadab3c40e8" providerId="ADAL" clId="{4F0DC20D-6CC5-41C9-8A76-92DF7B868399}" dt="2022-01-25T13:09:24.408" v="94" actId="207"/>
        <pc:sldMkLst>
          <pc:docMk/>
          <pc:sldMk cId="1235642658" sldId="359"/>
        </pc:sldMkLst>
        <pc:spChg chg="mod">
          <ac:chgData name="Mark Frost" userId="97c8b6df-8469-40f6-808c-cbadab3c40e8" providerId="ADAL" clId="{4F0DC20D-6CC5-41C9-8A76-92DF7B868399}" dt="2022-01-25T13:09:24.408" v="94" actId="207"/>
          <ac:spMkLst>
            <pc:docMk/>
            <pc:sldMk cId="1235642658" sldId="359"/>
            <ac:spMk id="17" creationId="{0AAF6F93-3FC1-4E6E-A5B1-ABBE7576842A}"/>
          </ac:spMkLst>
        </pc:spChg>
      </pc:sldChg>
      <pc:sldChg chg="modSp mod">
        <pc:chgData name="Mark Frost" userId="97c8b6df-8469-40f6-808c-cbadab3c40e8" providerId="ADAL" clId="{4F0DC20D-6CC5-41C9-8A76-92DF7B868399}" dt="2022-01-27T12:45:45.395" v="801" actId="1076"/>
        <pc:sldMkLst>
          <pc:docMk/>
          <pc:sldMk cId="229568994" sldId="360"/>
        </pc:sldMkLst>
        <pc:spChg chg="mod">
          <ac:chgData name="Mark Frost" userId="97c8b6df-8469-40f6-808c-cbadab3c40e8" providerId="ADAL" clId="{4F0DC20D-6CC5-41C9-8A76-92DF7B868399}" dt="2022-01-27T12:45:45.395" v="801" actId="1076"/>
          <ac:spMkLst>
            <pc:docMk/>
            <pc:sldMk cId="229568994" sldId="360"/>
            <ac:spMk id="17" creationId="{0AAF6F93-3FC1-4E6E-A5B1-ABBE7576842A}"/>
          </ac:spMkLst>
        </pc:spChg>
      </pc:sldChg>
      <pc:sldChg chg="addSp delSp modSp mod">
        <pc:chgData name="Mark Frost" userId="97c8b6df-8469-40f6-808c-cbadab3c40e8" providerId="ADAL" clId="{4F0DC20D-6CC5-41C9-8A76-92DF7B868399}" dt="2022-01-25T13:19:08.388" v="395" actId="1076"/>
        <pc:sldMkLst>
          <pc:docMk/>
          <pc:sldMk cId="4135764731" sldId="361"/>
        </pc:sldMkLst>
        <pc:spChg chg="mod">
          <ac:chgData name="Mark Frost" userId="97c8b6df-8469-40f6-808c-cbadab3c40e8" providerId="ADAL" clId="{4F0DC20D-6CC5-41C9-8A76-92DF7B868399}" dt="2022-01-25T13:19:08.388" v="395" actId="1076"/>
          <ac:spMkLst>
            <pc:docMk/>
            <pc:sldMk cId="4135764731" sldId="361"/>
            <ac:spMk id="17" creationId="{0AAF6F93-3FC1-4E6E-A5B1-ABBE7576842A}"/>
          </ac:spMkLst>
        </pc:spChg>
        <pc:picChg chg="add mod">
          <ac:chgData name="Mark Frost" userId="97c8b6df-8469-40f6-808c-cbadab3c40e8" providerId="ADAL" clId="{4F0DC20D-6CC5-41C9-8A76-92DF7B868399}" dt="2022-01-25T13:17:39.046" v="138" actId="1076"/>
          <ac:picMkLst>
            <pc:docMk/>
            <pc:sldMk cId="4135764731" sldId="361"/>
            <ac:picMk id="4" creationId="{094CC3D0-74F4-41D6-B381-CB9EF9C38A5E}"/>
          </ac:picMkLst>
        </pc:picChg>
        <pc:picChg chg="add del mod">
          <ac:chgData name="Mark Frost" userId="97c8b6df-8469-40f6-808c-cbadab3c40e8" providerId="ADAL" clId="{4F0DC20D-6CC5-41C9-8A76-92DF7B868399}" dt="2022-01-25T13:17:32.920" v="135" actId="478"/>
          <ac:picMkLst>
            <pc:docMk/>
            <pc:sldMk cId="4135764731" sldId="361"/>
            <ac:picMk id="6" creationId="{342B228D-0945-4A75-B159-4CF68787350D}"/>
          </ac:picMkLst>
        </pc:picChg>
      </pc:sldChg>
      <pc:sldChg chg="addSp delSp modSp mod">
        <pc:chgData name="Mark Frost" userId="97c8b6df-8469-40f6-808c-cbadab3c40e8" providerId="ADAL" clId="{4F0DC20D-6CC5-41C9-8A76-92DF7B868399}" dt="2022-01-25T13:25:27.560" v="682" actId="14100"/>
        <pc:sldMkLst>
          <pc:docMk/>
          <pc:sldMk cId="3425771676" sldId="362"/>
        </pc:sldMkLst>
        <pc:graphicFrameChg chg="modGraphic">
          <ac:chgData name="Mark Frost" userId="97c8b6df-8469-40f6-808c-cbadab3c40e8" providerId="ADAL" clId="{4F0DC20D-6CC5-41C9-8A76-92DF7B868399}" dt="2022-01-25T13:25:27.560" v="682" actId="14100"/>
          <ac:graphicFrameMkLst>
            <pc:docMk/>
            <pc:sldMk cId="3425771676" sldId="362"/>
            <ac:graphicFrameMk id="2" creationId="{E275485A-DECC-4B1C-AACB-5AE38A54CAAF}"/>
          </ac:graphicFrameMkLst>
        </pc:graphicFrameChg>
        <pc:picChg chg="del">
          <ac:chgData name="Mark Frost" userId="97c8b6df-8469-40f6-808c-cbadab3c40e8" providerId="ADAL" clId="{4F0DC20D-6CC5-41C9-8A76-92DF7B868399}" dt="2022-01-25T13:15:04.043" v="120" actId="21"/>
          <ac:picMkLst>
            <pc:docMk/>
            <pc:sldMk cId="3425771676" sldId="362"/>
            <ac:picMk id="5" creationId="{C6D9705B-57A1-45B1-80C3-2CB49071C5B7}"/>
          </ac:picMkLst>
        </pc:picChg>
        <pc:picChg chg="add mod modCrop">
          <ac:chgData name="Mark Frost" userId="97c8b6df-8469-40f6-808c-cbadab3c40e8" providerId="ADAL" clId="{4F0DC20D-6CC5-41C9-8A76-92DF7B868399}" dt="2022-01-25T13:25:23.506" v="681" actId="732"/>
          <ac:picMkLst>
            <pc:docMk/>
            <pc:sldMk cId="3425771676" sldId="362"/>
            <ac:picMk id="6" creationId="{EBE6CB49-76F5-40EA-84C1-1522D7FDD956}"/>
          </ac:picMkLst>
        </pc:picChg>
      </pc:sldChg>
      <pc:sldChg chg="modSp mod">
        <pc:chgData name="Mark Frost" userId="97c8b6df-8469-40f6-808c-cbadab3c40e8" providerId="ADAL" clId="{4F0DC20D-6CC5-41C9-8A76-92DF7B868399}" dt="2022-01-25T13:25:35.565" v="683" actId="1076"/>
        <pc:sldMkLst>
          <pc:docMk/>
          <pc:sldMk cId="1201124746" sldId="363"/>
        </pc:sldMkLst>
        <pc:picChg chg="mod">
          <ac:chgData name="Mark Frost" userId="97c8b6df-8469-40f6-808c-cbadab3c40e8" providerId="ADAL" clId="{4F0DC20D-6CC5-41C9-8A76-92DF7B868399}" dt="2022-01-25T13:25:35.565" v="683" actId="1076"/>
          <ac:picMkLst>
            <pc:docMk/>
            <pc:sldMk cId="1201124746" sldId="363"/>
            <ac:picMk id="5" creationId="{5DD70621-55D9-4BB1-990B-02CAB37D12C5}"/>
          </ac:picMkLst>
        </pc:picChg>
      </pc:sldChg>
      <pc:sldChg chg="modSp mod">
        <pc:chgData name="Mark Frost" userId="97c8b6df-8469-40f6-808c-cbadab3c40e8" providerId="ADAL" clId="{4F0DC20D-6CC5-41C9-8A76-92DF7B868399}" dt="2022-01-25T18:01:35.977" v="729" actId="1076"/>
        <pc:sldMkLst>
          <pc:docMk/>
          <pc:sldMk cId="3772197546" sldId="364"/>
        </pc:sldMkLst>
        <pc:spChg chg="mod">
          <ac:chgData name="Mark Frost" userId="97c8b6df-8469-40f6-808c-cbadab3c40e8" providerId="ADAL" clId="{4F0DC20D-6CC5-41C9-8A76-92DF7B868399}" dt="2022-01-25T13:27:14.469" v="726" actId="1038"/>
          <ac:spMkLst>
            <pc:docMk/>
            <pc:sldMk cId="3772197546" sldId="364"/>
            <ac:spMk id="4" creationId="{874E0A79-9013-40CF-9ADC-AF0DA8EC71C2}"/>
          </ac:spMkLst>
        </pc:spChg>
        <pc:spChg chg="mod">
          <ac:chgData name="Mark Frost" userId="97c8b6df-8469-40f6-808c-cbadab3c40e8" providerId="ADAL" clId="{4F0DC20D-6CC5-41C9-8A76-92DF7B868399}" dt="2022-01-25T13:27:14.469" v="726" actId="1038"/>
          <ac:spMkLst>
            <pc:docMk/>
            <pc:sldMk cId="3772197546" sldId="364"/>
            <ac:spMk id="5" creationId="{9FC8BDFD-10C6-4437-B821-9D74F5307B95}"/>
          </ac:spMkLst>
        </pc:spChg>
        <pc:spChg chg="mod">
          <ac:chgData name="Mark Frost" userId="97c8b6df-8469-40f6-808c-cbadab3c40e8" providerId="ADAL" clId="{4F0DC20D-6CC5-41C9-8A76-92DF7B868399}" dt="2022-01-25T13:27:14.469" v="726" actId="1038"/>
          <ac:spMkLst>
            <pc:docMk/>
            <pc:sldMk cId="3772197546" sldId="364"/>
            <ac:spMk id="6" creationId="{4B77F3FB-1D7A-4EBD-9337-8A0AACFDEE29}"/>
          </ac:spMkLst>
        </pc:spChg>
        <pc:spChg chg="mod">
          <ac:chgData name="Mark Frost" userId="97c8b6df-8469-40f6-808c-cbadab3c40e8" providerId="ADAL" clId="{4F0DC20D-6CC5-41C9-8A76-92DF7B868399}" dt="2022-01-25T13:27:14.469" v="726" actId="1038"/>
          <ac:spMkLst>
            <pc:docMk/>
            <pc:sldMk cId="3772197546" sldId="364"/>
            <ac:spMk id="8" creationId="{C171E7DA-E32E-43A5-A2EC-7A241F38E188}"/>
          </ac:spMkLst>
        </pc:spChg>
        <pc:spChg chg="mod">
          <ac:chgData name="Mark Frost" userId="97c8b6df-8469-40f6-808c-cbadab3c40e8" providerId="ADAL" clId="{4F0DC20D-6CC5-41C9-8A76-92DF7B868399}" dt="2022-01-25T13:26:12.559" v="686" actId="207"/>
          <ac:spMkLst>
            <pc:docMk/>
            <pc:sldMk cId="3772197546" sldId="364"/>
            <ac:spMk id="14" creationId="{8383ADA8-1E30-4161-8AB4-550F5736B265}"/>
          </ac:spMkLst>
        </pc:spChg>
        <pc:spChg chg="mod">
          <ac:chgData name="Mark Frost" userId="97c8b6df-8469-40f6-808c-cbadab3c40e8" providerId="ADAL" clId="{4F0DC20D-6CC5-41C9-8A76-92DF7B868399}" dt="2022-01-25T18:01:35.977" v="729" actId="1076"/>
          <ac:spMkLst>
            <pc:docMk/>
            <pc:sldMk cId="3772197546" sldId="364"/>
            <ac:spMk id="15" creationId="{1AE082F2-1035-4411-99BD-54CBE145BDDF}"/>
          </ac:spMkLst>
        </pc:spChg>
        <pc:spChg chg="mod">
          <ac:chgData name="Mark Frost" userId="97c8b6df-8469-40f6-808c-cbadab3c40e8" providerId="ADAL" clId="{4F0DC20D-6CC5-41C9-8A76-92DF7B868399}" dt="2022-01-25T13:26:18.052" v="687" actId="207"/>
          <ac:spMkLst>
            <pc:docMk/>
            <pc:sldMk cId="3772197546" sldId="364"/>
            <ac:spMk id="39" creationId="{375840EE-C3DF-4189-8651-BF3DA2A26D71}"/>
          </ac:spMkLst>
        </pc:spChg>
        <pc:cxnChg chg="mod">
          <ac:chgData name="Mark Frost" userId="97c8b6df-8469-40f6-808c-cbadab3c40e8" providerId="ADAL" clId="{4F0DC20D-6CC5-41C9-8A76-92DF7B868399}" dt="2022-01-25T13:27:14.469" v="726" actId="1038"/>
          <ac:cxnSpMkLst>
            <pc:docMk/>
            <pc:sldMk cId="3772197546" sldId="364"/>
            <ac:cxnSpMk id="3" creationId="{26917B2E-BA4F-4F18-9935-DE27C7B1D084}"/>
          </ac:cxnSpMkLst>
        </pc:cxnChg>
        <pc:cxnChg chg="mod">
          <ac:chgData name="Mark Frost" userId="97c8b6df-8469-40f6-808c-cbadab3c40e8" providerId="ADAL" clId="{4F0DC20D-6CC5-41C9-8A76-92DF7B868399}" dt="2022-01-25T13:27:14.469" v="726" actId="1038"/>
          <ac:cxnSpMkLst>
            <pc:docMk/>
            <pc:sldMk cId="3772197546" sldId="364"/>
            <ac:cxnSpMk id="17" creationId="{37935682-3EEB-4644-B1FF-A539513999D3}"/>
          </ac:cxnSpMkLst>
        </pc:cxnChg>
        <pc:cxnChg chg="mod">
          <ac:chgData name="Mark Frost" userId="97c8b6df-8469-40f6-808c-cbadab3c40e8" providerId="ADAL" clId="{4F0DC20D-6CC5-41C9-8A76-92DF7B868399}" dt="2022-01-25T13:27:14.469" v="726" actId="1038"/>
          <ac:cxnSpMkLst>
            <pc:docMk/>
            <pc:sldMk cId="3772197546" sldId="364"/>
            <ac:cxnSpMk id="19" creationId="{F672AE53-B17F-4D87-A0FD-C1C45E11FC63}"/>
          </ac:cxnSpMkLst>
        </pc:cxnChg>
        <pc:cxnChg chg="mod">
          <ac:chgData name="Mark Frost" userId="97c8b6df-8469-40f6-808c-cbadab3c40e8" providerId="ADAL" clId="{4F0DC20D-6CC5-41C9-8A76-92DF7B868399}" dt="2022-01-25T13:27:14.469" v="726" actId="1038"/>
          <ac:cxnSpMkLst>
            <pc:docMk/>
            <pc:sldMk cId="3772197546" sldId="364"/>
            <ac:cxnSpMk id="20" creationId="{34C3B0F6-3B51-46DA-819D-88764549F5C4}"/>
          </ac:cxnSpMkLst>
        </pc:cxnChg>
        <pc:cxnChg chg="mod">
          <ac:chgData name="Mark Frost" userId="97c8b6df-8469-40f6-808c-cbadab3c40e8" providerId="ADAL" clId="{4F0DC20D-6CC5-41C9-8A76-92DF7B868399}" dt="2022-01-25T13:27:14.469" v="726" actId="1038"/>
          <ac:cxnSpMkLst>
            <pc:docMk/>
            <pc:sldMk cId="3772197546" sldId="364"/>
            <ac:cxnSpMk id="22" creationId="{CD4CF671-D332-414C-B84D-EF274BEC96C3}"/>
          </ac:cxnSpMkLst>
        </pc:cxnChg>
      </pc:sldChg>
      <pc:sldChg chg="addSp modSp add mod">
        <pc:chgData name="Mark Frost" userId="97c8b6df-8469-40f6-808c-cbadab3c40e8" providerId="ADAL" clId="{4F0DC20D-6CC5-41C9-8A76-92DF7B868399}" dt="2022-01-25T13:19:18.257" v="396" actId="113"/>
        <pc:sldMkLst>
          <pc:docMk/>
          <pc:sldMk cId="3926026676" sldId="365"/>
        </pc:sldMkLst>
        <pc:spChg chg="mod">
          <ac:chgData name="Mark Frost" userId="97c8b6df-8469-40f6-808c-cbadab3c40e8" providerId="ADAL" clId="{4F0DC20D-6CC5-41C9-8A76-92DF7B868399}" dt="2022-01-25T13:19:18.257" v="396" actId="113"/>
          <ac:spMkLst>
            <pc:docMk/>
            <pc:sldMk cId="3926026676" sldId="365"/>
            <ac:spMk id="17" creationId="{0AAF6F93-3FC1-4E6E-A5B1-ABBE7576842A}"/>
          </ac:spMkLst>
        </pc:spChg>
        <pc:picChg chg="add mod">
          <ac:chgData name="Mark Frost" userId="97c8b6df-8469-40f6-808c-cbadab3c40e8" providerId="ADAL" clId="{4F0DC20D-6CC5-41C9-8A76-92DF7B868399}" dt="2022-01-25T13:15:14.335" v="124" actId="1076"/>
          <ac:picMkLst>
            <pc:docMk/>
            <pc:sldMk cId="3926026676" sldId="365"/>
            <ac:picMk id="7" creationId="{1035262A-5960-49A6-B8AA-A9ADF677F0D2}"/>
          </ac:picMkLst>
        </pc:picChg>
      </pc:sldChg>
      <pc:sldChg chg="modSp add mod">
        <pc:chgData name="Mark Frost" userId="97c8b6df-8469-40f6-808c-cbadab3c40e8" providerId="ADAL" clId="{4F0DC20D-6CC5-41C9-8A76-92DF7B868399}" dt="2022-01-27T12:45:31.244" v="800" actId="113"/>
        <pc:sldMkLst>
          <pc:docMk/>
          <pc:sldMk cId="433811211" sldId="366"/>
        </pc:sldMkLst>
        <pc:spChg chg="mod">
          <ac:chgData name="Mark Frost" userId="97c8b6df-8469-40f6-808c-cbadab3c40e8" providerId="ADAL" clId="{4F0DC20D-6CC5-41C9-8A76-92DF7B868399}" dt="2022-01-27T12:44:58.140" v="795" actId="20577"/>
          <ac:spMkLst>
            <pc:docMk/>
            <pc:sldMk cId="433811211" sldId="366"/>
            <ac:spMk id="3" creationId="{6A01F85B-F9EC-45F6-89B3-3DA3F62BB24B}"/>
          </ac:spMkLst>
        </pc:spChg>
        <pc:spChg chg="mod">
          <ac:chgData name="Mark Frost" userId="97c8b6df-8469-40f6-808c-cbadab3c40e8" providerId="ADAL" clId="{4F0DC20D-6CC5-41C9-8A76-92DF7B868399}" dt="2022-01-27T12:45:31.244" v="800" actId="113"/>
          <ac:spMkLst>
            <pc:docMk/>
            <pc:sldMk cId="433811211" sldId="366"/>
            <ac:spMk id="17" creationId="{0AAF6F93-3FC1-4E6E-A5B1-ABBE7576842A}"/>
          </ac:spMkLst>
        </pc:spChg>
      </pc:sldChg>
    </pc:docChg>
  </pc:docChgLst>
  <pc:docChgLst>
    <pc:chgData name="Michael Thornton" userId="S::michael@heathrowstrategicplanninggroup.com::49b8a961-1140-4dd2-9b85-c79b90225f86" providerId="AD" clId="Web-{67A6C2BD-A64D-9FE3-20BA-9F7F338F9F4B}"/>
    <pc:docChg chg="modSld">
      <pc:chgData name="Michael Thornton" userId="S::michael@heathrowstrategicplanninggroup.com::49b8a961-1140-4dd2-9b85-c79b90225f86" providerId="AD" clId="Web-{67A6C2BD-A64D-9FE3-20BA-9F7F338F9F4B}" dt="2022-01-24T18:09:00.565" v="6" actId="20577"/>
      <pc:docMkLst>
        <pc:docMk/>
      </pc:docMkLst>
      <pc:sldChg chg="modSp">
        <pc:chgData name="Michael Thornton" userId="S::michael@heathrowstrategicplanninggroup.com::49b8a961-1140-4dd2-9b85-c79b90225f86" providerId="AD" clId="Web-{67A6C2BD-A64D-9FE3-20BA-9F7F338F9F4B}" dt="2022-01-24T18:09:00.565" v="6" actId="20577"/>
        <pc:sldMkLst>
          <pc:docMk/>
          <pc:sldMk cId="229568994" sldId="360"/>
        </pc:sldMkLst>
        <pc:spChg chg="mod">
          <ac:chgData name="Michael Thornton" userId="S::michael@heathrowstrategicplanninggroup.com::49b8a961-1140-4dd2-9b85-c79b90225f86" providerId="AD" clId="Web-{67A6C2BD-A64D-9FE3-20BA-9F7F338F9F4B}" dt="2022-01-24T18:09:00.565" v="6" actId="20577"/>
          <ac:spMkLst>
            <pc:docMk/>
            <pc:sldMk cId="229568994" sldId="360"/>
            <ac:spMk id="17" creationId="{0AAF6F93-3FC1-4E6E-A5B1-ABBE7576842A}"/>
          </ac:spMkLst>
        </pc:spChg>
      </pc:sldChg>
    </pc:docChg>
  </pc:docChgLst>
  <pc:docChgLst>
    <pc:chgData name="Guest User" userId="S::urn:spo:anon#58c8aacafddbdaaeee6a18dc66f05144abb7daa1322428b65e6188a227aee9b4::" providerId="AD" clId="Web-{D8DAB4C7-3D89-D29D-0188-6E7DE325DF25}"/>
    <pc:docChg chg="addSld delSld modSld">
      <pc:chgData name="Guest User" userId="S::urn:spo:anon#58c8aacafddbdaaeee6a18dc66f05144abb7daa1322428b65e6188a227aee9b4::" providerId="AD" clId="Web-{D8DAB4C7-3D89-D29D-0188-6E7DE325DF25}" dt="2022-01-21T09:31:54.897" v="952" actId="20577"/>
      <pc:docMkLst>
        <pc:docMk/>
      </pc:docMkLst>
      <pc:sldChg chg="modSp add del">
        <pc:chgData name="Guest User" userId="S::urn:spo:anon#58c8aacafddbdaaeee6a18dc66f05144abb7daa1322428b65e6188a227aee9b4::" providerId="AD" clId="Web-{D8DAB4C7-3D89-D29D-0188-6E7DE325DF25}" dt="2022-01-21T09:16:39.534" v="426" actId="20577"/>
        <pc:sldMkLst>
          <pc:docMk/>
          <pc:sldMk cId="3704555733" sldId="346"/>
        </pc:sldMkLst>
        <pc:spChg chg="mod">
          <ac:chgData name="Guest User" userId="S::urn:spo:anon#58c8aacafddbdaaeee6a18dc66f05144abb7daa1322428b65e6188a227aee9b4::" providerId="AD" clId="Web-{D8DAB4C7-3D89-D29D-0188-6E7DE325DF25}" dt="2022-01-21T09:16:39.534" v="426" actId="20577"/>
          <ac:spMkLst>
            <pc:docMk/>
            <pc:sldMk cId="3704555733" sldId="346"/>
            <ac:spMk id="17" creationId="{0AAF6F93-3FC1-4E6E-A5B1-ABBE7576842A}"/>
          </ac:spMkLst>
        </pc:spChg>
      </pc:sldChg>
      <pc:sldChg chg="modSp">
        <pc:chgData name="Guest User" userId="S::urn:spo:anon#58c8aacafddbdaaeee6a18dc66f05144abb7daa1322428b65e6188a227aee9b4::" providerId="AD" clId="Web-{D8DAB4C7-3D89-D29D-0188-6E7DE325DF25}" dt="2022-01-21T09:24:32.107" v="633" actId="20577"/>
        <pc:sldMkLst>
          <pc:docMk/>
          <pc:sldMk cId="2104280656" sldId="358"/>
        </pc:sldMkLst>
        <pc:spChg chg="mod">
          <ac:chgData name="Guest User" userId="S::urn:spo:anon#58c8aacafddbdaaeee6a18dc66f05144abb7daa1322428b65e6188a227aee9b4::" providerId="AD" clId="Web-{D8DAB4C7-3D89-D29D-0188-6E7DE325DF25}" dt="2022-01-21T09:24:32.107" v="633" actId="20577"/>
          <ac:spMkLst>
            <pc:docMk/>
            <pc:sldMk cId="2104280656" sldId="358"/>
            <ac:spMk id="17" creationId="{0AAF6F93-3FC1-4E6E-A5B1-ABBE7576842A}"/>
          </ac:spMkLst>
        </pc:spChg>
      </pc:sldChg>
      <pc:sldChg chg="modSp">
        <pc:chgData name="Guest User" userId="S::urn:spo:anon#58c8aacafddbdaaeee6a18dc66f05144abb7daa1322428b65e6188a227aee9b4::" providerId="AD" clId="Web-{D8DAB4C7-3D89-D29D-0188-6E7DE325DF25}" dt="2022-01-21T09:31:54.897" v="952" actId="20577"/>
        <pc:sldMkLst>
          <pc:docMk/>
          <pc:sldMk cId="1235642658" sldId="359"/>
        </pc:sldMkLst>
        <pc:spChg chg="mod">
          <ac:chgData name="Guest User" userId="S::urn:spo:anon#58c8aacafddbdaaeee6a18dc66f05144abb7daa1322428b65e6188a227aee9b4::" providerId="AD" clId="Web-{D8DAB4C7-3D89-D29D-0188-6E7DE325DF25}" dt="2022-01-21T09:17:43.567" v="440" actId="20577"/>
          <ac:spMkLst>
            <pc:docMk/>
            <pc:sldMk cId="1235642658" sldId="359"/>
            <ac:spMk id="3" creationId="{6A01F85B-F9EC-45F6-89B3-3DA3F62BB24B}"/>
          </ac:spMkLst>
        </pc:spChg>
        <pc:spChg chg="mod">
          <ac:chgData name="Guest User" userId="S::urn:spo:anon#58c8aacafddbdaaeee6a18dc66f05144abb7daa1322428b65e6188a227aee9b4::" providerId="AD" clId="Web-{D8DAB4C7-3D89-D29D-0188-6E7DE325DF25}" dt="2022-01-21T09:31:54.897" v="952" actId="20577"/>
          <ac:spMkLst>
            <pc:docMk/>
            <pc:sldMk cId="1235642658" sldId="359"/>
            <ac:spMk id="17" creationId="{0AAF6F93-3FC1-4E6E-A5B1-ABBE7576842A}"/>
          </ac:spMkLst>
        </pc:spChg>
      </pc:sldChg>
      <pc:sldChg chg="modSp">
        <pc:chgData name="Guest User" userId="S::urn:spo:anon#58c8aacafddbdaaeee6a18dc66f05144abb7daa1322428b65e6188a227aee9b4::" providerId="AD" clId="Web-{D8DAB4C7-3D89-D29D-0188-6E7DE325DF25}" dt="2022-01-21T09:15:39.298" v="421" actId="20577"/>
        <pc:sldMkLst>
          <pc:docMk/>
          <pc:sldMk cId="4135764731" sldId="361"/>
        </pc:sldMkLst>
        <pc:spChg chg="mod">
          <ac:chgData name="Guest User" userId="S::urn:spo:anon#58c8aacafddbdaaeee6a18dc66f05144abb7daa1322428b65e6188a227aee9b4::" providerId="AD" clId="Web-{D8DAB4C7-3D89-D29D-0188-6E7DE325DF25}" dt="2022-01-21T09:05:58.598" v="121" actId="20577"/>
          <ac:spMkLst>
            <pc:docMk/>
            <pc:sldMk cId="4135764731" sldId="361"/>
            <ac:spMk id="3" creationId="{6A01F85B-F9EC-45F6-89B3-3DA3F62BB24B}"/>
          </ac:spMkLst>
        </pc:spChg>
        <pc:spChg chg="mod">
          <ac:chgData name="Guest User" userId="S::urn:spo:anon#58c8aacafddbdaaeee6a18dc66f05144abb7daa1322428b65e6188a227aee9b4::" providerId="AD" clId="Web-{D8DAB4C7-3D89-D29D-0188-6E7DE325DF25}" dt="2022-01-21T09:15:39.298" v="421" actId="20577"/>
          <ac:spMkLst>
            <pc:docMk/>
            <pc:sldMk cId="4135764731" sldId="361"/>
            <ac:spMk id="17" creationId="{0AAF6F93-3FC1-4E6E-A5B1-ABBE7576842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FD1-2BD0-A245-9E0A-66906978FEC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7610-DE1F-6F41-A821-AB581827E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4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FD1-2BD0-A245-9E0A-66906978FEC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7610-DE1F-6F41-A821-AB581827E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4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FD1-2BD0-A245-9E0A-66906978FEC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7610-DE1F-6F41-A821-AB581827E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3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FD1-2BD0-A245-9E0A-66906978FEC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7610-DE1F-6F41-A821-AB581827E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7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FD1-2BD0-A245-9E0A-66906978FEC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7610-DE1F-6F41-A821-AB581827E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3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FD1-2BD0-A245-9E0A-66906978FEC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7610-DE1F-6F41-A821-AB581827E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FD1-2BD0-A245-9E0A-66906978FEC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7610-DE1F-6F41-A821-AB581827E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8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FD1-2BD0-A245-9E0A-66906978FEC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7610-DE1F-6F41-A821-AB581827E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8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FD1-2BD0-A245-9E0A-66906978FEC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7610-DE1F-6F41-A821-AB581827E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1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FD1-2BD0-A245-9E0A-66906978FEC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7610-DE1F-6F41-A821-AB581827E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0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FD1-2BD0-A245-9E0A-66906978FEC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7610-DE1F-6F41-A821-AB581827E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2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4CFD1-2BD0-A245-9E0A-66906978FEC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17610-DE1F-6F41-A821-AB581827E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0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262FA1-376D-904F-84AE-4635F44E0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8729" y="965198"/>
            <a:ext cx="2707937" cy="4927602"/>
          </a:xfrm>
        </p:spPr>
        <p:txBody>
          <a:bodyPr anchor="ctr">
            <a:normAutofit/>
          </a:bodyPr>
          <a:lstStyle/>
          <a:p>
            <a:pPr algn="l"/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HSPG Mini-Summit</a:t>
            </a:r>
          </a:p>
          <a:p>
            <a:pPr algn="l"/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27 January 2022</a:t>
            </a:r>
          </a:p>
        </p:txBody>
      </p: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8160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568ADF97-366C-404A-B208-0EA5C174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349" y="3428999"/>
            <a:ext cx="6989243" cy="2387600"/>
          </a:xfrm>
        </p:spPr>
        <p:txBody>
          <a:bodyPr>
            <a:normAutofit fontScale="90000"/>
          </a:bodyPr>
          <a:lstStyle/>
          <a:p>
            <a:r>
              <a:rPr lang="en-GB"/>
              <a:t>HSPG </a:t>
            </a:r>
            <a:br>
              <a:rPr lang="en-GB"/>
            </a:br>
            <a:r>
              <a:rPr lang="en-GB"/>
              <a:t>Reflections on 21-22</a:t>
            </a:r>
            <a:br>
              <a:rPr lang="en-GB"/>
            </a:br>
            <a:r>
              <a:rPr lang="en-GB"/>
              <a:t>&amp;</a:t>
            </a:r>
            <a:br>
              <a:rPr lang="en-GB"/>
            </a:br>
            <a:r>
              <a:rPr lang="en-GB"/>
              <a:t> Priorities for 22-23</a:t>
            </a:r>
            <a:br>
              <a:rPr lang="en-GB"/>
            </a:b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B09E6-CE12-4BE9-A071-8C7D698F8309}"/>
              </a:ext>
            </a:extLst>
          </p:cNvPr>
          <p:cNvSpPr/>
          <p:nvPr/>
        </p:nvSpPr>
        <p:spPr>
          <a:xfrm>
            <a:off x="314426" y="294657"/>
            <a:ext cx="11563143" cy="999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0655F5-D295-43C7-A3D8-FA4D13C85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26" y="294657"/>
            <a:ext cx="4686039" cy="78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2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C6CC328-A7FB-43D1-94BF-4524FEABF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10" y="191646"/>
            <a:ext cx="2483365" cy="413894"/>
          </a:xfrm>
          <a:prstGeom prst="rect">
            <a:avLst/>
          </a:prstGeom>
        </p:spPr>
      </p:pic>
      <p:sp>
        <p:nvSpPr>
          <p:cNvPr id="24" name="Title 6">
            <a:extLst>
              <a:ext uri="{FF2B5EF4-FFF2-40B4-BE49-F238E27FC236}">
                <a16:creationId xmlns:a16="http://schemas.microsoft.com/office/drawing/2014/main" id="{1A85A583-6084-4BE2-AC74-6BD818434FCC}"/>
              </a:ext>
            </a:extLst>
          </p:cNvPr>
          <p:cNvSpPr txBox="1">
            <a:spLocks/>
          </p:cNvSpPr>
          <p:nvPr/>
        </p:nvSpPr>
        <p:spPr>
          <a:xfrm>
            <a:off x="2952821" y="6125410"/>
            <a:ext cx="2976236" cy="15144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100">
              <a:latin typeface="+mn-lt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DC33FC-B852-4880-9B20-459A7A48A541}"/>
              </a:ext>
            </a:extLst>
          </p:cNvPr>
          <p:cNvCxnSpPr>
            <a:cxnSpLocks/>
          </p:cNvCxnSpPr>
          <p:nvPr/>
        </p:nvCxnSpPr>
        <p:spPr>
          <a:xfrm flipH="1">
            <a:off x="464457" y="1772234"/>
            <a:ext cx="106359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6A01F85B-F9EC-45F6-89B3-3DA3F62B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57" y="1149451"/>
            <a:ext cx="8421914" cy="413895"/>
          </a:xfrm>
        </p:spPr>
        <p:txBody>
          <a:bodyPr>
            <a:normAutofit fontScale="90000"/>
          </a:bodyPr>
          <a:lstStyle/>
          <a:p>
            <a:r>
              <a:rPr lang="en-GB"/>
              <a:t>HSPG Emerging Workplan for 2022-23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75485A-DECC-4B1C-AACB-5AE38A54C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824674"/>
              </p:ext>
            </p:extLst>
          </p:nvPr>
        </p:nvGraphicFramePr>
        <p:xfrm>
          <a:off x="464457" y="1907627"/>
          <a:ext cx="6362011" cy="4075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2011">
                  <a:extLst>
                    <a:ext uri="{9D8B030D-6E8A-4147-A177-3AD203B41FA5}">
                      <a16:colId xmlns:a16="http://schemas.microsoft.com/office/drawing/2014/main" val="1285415006"/>
                    </a:ext>
                  </a:extLst>
                </a:gridCol>
              </a:tblGrid>
              <a:tr h="284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000" b="1">
                          <a:effectLst/>
                        </a:rPr>
                        <a:t>‘Cheering’ </a:t>
                      </a:r>
                      <a:endParaRPr lang="en-GB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9" marR="38439" marT="0" marB="0"/>
                </a:tc>
                <a:extLst>
                  <a:ext uri="{0D108BD9-81ED-4DB2-BD59-A6C34878D82A}">
                    <a16:rowId xmlns:a16="http://schemas.microsoft.com/office/drawing/2014/main" val="4015076330"/>
                  </a:ext>
                </a:extLst>
              </a:tr>
              <a:tr h="661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b="0">
                          <a:effectLst/>
                        </a:rPr>
                        <a:t>Keep under review relevant developments in the UK and international </a:t>
                      </a:r>
                      <a:r>
                        <a:rPr lang="en-GB" sz="1800" b="1">
                          <a:effectLst/>
                        </a:rPr>
                        <a:t>aviation policy framework</a:t>
                      </a:r>
                      <a:r>
                        <a:rPr lang="en-GB" sz="1800" b="0">
                          <a:effectLst/>
                        </a:rPr>
                        <a:t>, inc. Airport National Policy Statement refresh and UK Airspace Modernisation Strategy 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9" marR="38439" marT="0" marB="0"/>
                </a:tc>
                <a:extLst>
                  <a:ext uri="{0D108BD9-81ED-4DB2-BD59-A6C34878D82A}">
                    <a16:rowId xmlns:a16="http://schemas.microsoft.com/office/drawing/2014/main" val="1819988978"/>
                  </a:ext>
                </a:extLst>
              </a:tr>
              <a:tr h="335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b="0">
                          <a:effectLst/>
                        </a:rPr>
                        <a:t>Continue collaboration across partnership on the </a:t>
                      </a:r>
                      <a:r>
                        <a:rPr lang="en-GB" sz="1800" b="1">
                          <a:effectLst/>
                        </a:rPr>
                        <a:t>London West Innovation District concept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9" marR="38439" marT="0" marB="0"/>
                </a:tc>
                <a:extLst>
                  <a:ext uri="{0D108BD9-81ED-4DB2-BD59-A6C34878D82A}">
                    <a16:rowId xmlns:a16="http://schemas.microsoft.com/office/drawing/2014/main" val="3012597481"/>
                  </a:ext>
                </a:extLst>
              </a:tr>
              <a:tr h="662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b="0">
                          <a:effectLst/>
                        </a:rPr>
                        <a:t>Continue collaboration on spatial planning and economic renewal </a:t>
                      </a:r>
                      <a:r>
                        <a:rPr lang="en-GB" sz="1800" b="1">
                          <a:effectLst/>
                        </a:rPr>
                        <a:t>across the GLA boundary</a:t>
                      </a:r>
                      <a:r>
                        <a:rPr lang="en-GB" sz="1800" b="0">
                          <a:effectLst/>
                        </a:rPr>
                        <a:t>, including through the Wider South East Strategic Planning Network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9" marR="38439" marT="0" marB="0"/>
                </a:tc>
                <a:extLst>
                  <a:ext uri="{0D108BD9-81ED-4DB2-BD59-A6C34878D82A}">
                    <a16:rowId xmlns:a16="http://schemas.microsoft.com/office/drawing/2014/main" val="3045709607"/>
                  </a:ext>
                </a:extLst>
              </a:tr>
              <a:tr h="1276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b="0">
                          <a:effectLst/>
                        </a:rPr>
                        <a:t>Make representations as appropriate to relevant consultations on </a:t>
                      </a:r>
                      <a:r>
                        <a:rPr lang="en-GB" sz="1800" b="1">
                          <a:effectLst/>
                        </a:rPr>
                        <a:t>strategic transport infrastructure requirements</a:t>
                      </a:r>
                      <a:r>
                        <a:rPr lang="en-GB" sz="1800" b="0">
                          <a:effectLst/>
                        </a:rPr>
                        <a:t> for the sub-region, including those undertaken by Great British Railways, National Highways (new Road Investment Strategy) and National Infrastructure Commission (National Infrastructure Assessment).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9" marR="38439" marT="0" marB="0"/>
                </a:tc>
                <a:extLst>
                  <a:ext uri="{0D108BD9-81ED-4DB2-BD59-A6C34878D82A}">
                    <a16:rowId xmlns:a16="http://schemas.microsoft.com/office/drawing/2014/main" val="175180167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DD70621-55D9-4BB1-990B-02CAB37D1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326" y="2018118"/>
            <a:ext cx="3658111" cy="1571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BBD2CA-39CC-4783-8211-56419A25D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382" y="3756772"/>
            <a:ext cx="2229161" cy="19338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1A3C78-1615-4F99-9521-E4055DA33E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395" r="8344"/>
          <a:stretch/>
        </p:blipFill>
        <p:spPr>
          <a:xfrm>
            <a:off x="7269221" y="3388551"/>
            <a:ext cx="2229161" cy="1238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B5E6D7-72CD-46D6-A334-BBF6C700C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9221" y="4608818"/>
            <a:ext cx="2229161" cy="10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2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6">
            <a:extLst>
              <a:ext uri="{FF2B5EF4-FFF2-40B4-BE49-F238E27FC236}">
                <a16:creationId xmlns:a16="http://schemas.microsoft.com/office/drawing/2014/main" id="{0AAF6F93-3FC1-4E6E-A5B1-ABBE7576842A}"/>
              </a:ext>
            </a:extLst>
          </p:cNvPr>
          <p:cNvSpPr txBox="1">
            <a:spLocks/>
          </p:cNvSpPr>
          <p:nvPr/>
        </p:nvSpPr>
        <p:spPr>
          <a:xfrm>
            <a:off x="723837" y="2199808"/>
            <a:ext cx="10117143" cy="365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>
                <a:latin typeface="+mn-lt"/>
              </a:rPr>
              <a:t>Secretariat are keen to get participant feedback on our plans for 22/23</a:t>
            </a:r>
          </a:p>
          <a:p>
            <a:endParaRPr lang="en-GB" sz="2400">
              <a:latin typeface="+mn-lt"/>
            </a:endParaRPr>
          </a:p>
          <a:p>
            <a:r>
              <a:rPr lang="en-GB" sz="2400">
                <a:latin typeface="+mn-lt"/>
              </a:rPr>
              <a:t>Please visit Slido.com #HSPG for three quick questions.</a:t>
            </a:r>
          </a:p>
          <a:p>
            <a:endParaRPr lang="en-GB" sz="2400">
              <a:latin typeface="+mn-lt"/>
            </a:endParaRPr>
          </a:p>
          <a:p>
            <a:pPr marL="342900" indent="-342900">
              <a:buFontTx/>
              <a:buChar char="-"/>
            </a:pPr>
            <a:endParaRPr lang="en-GB" sz="2400">
              <a:latin typeface="+mn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C6CC328-A7FB-43D1-94BF-4524FEABF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10" y="191646"/>
            <a:ext cx="2483365" cy="413894"/>
          </a:xfrm>
          <a:prstGeom prst="rect">
            <a:avLst/>
          </a:prstGeom>
        </p:spPr>
      </p:pic>
      <p:sp>
        <p:nvSpPr>
          <p:cNvPr id="24" name="Title 6">
            <a:extLst>
              <a:ext uri="{FF2B5EF4-FFF2-40B4-BE49-F238E27FC236}">
                <a16:creationId xmlns:a16="http://schemas.microsoft.com/office/drawing/2014/main" id="{1A85A583-6084-4BE2-AC74-6BD818434FCC}"/>
              </a:ext>
            </a:extLst>
          </p:cNvPr>
          <p:cNvSpPr txBox="1">
            <a:spLocks/>
          </p:cNvSpPr>
          <p:nvPr/>
        </p:nvSpPr>
        <p:spPr>
          <a:xfrm>
            <a:off x="2952821" y="6125410"/>
            <a:ext cx="2976236" cy="15144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100">
              <a:latin typeface="+mn-lt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DC33FC-B852-4880-9B20-459A7A48A541}"/>
              </a:ext>
            </a:extLst>
          </p:cNvPr>
          <p:cNvCxnSpPr>
            <a:cxnSpLocks/>
          </p:cNvCxnSpPr>
          <p:nvPr/>
        </p:nvCxnSpPr>
        <p:spPr>
          <a:xfrm flipH="1">
            <a:off x="464457" y="1772234"/>
            <a:ext cx="106359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6A01F85B-F9EC-45F6-89B3-3DA3F62B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5540"/>
            <a:ext cx="10515600" cy="1325563"/>
          </a:xfrm>
        </p:spPr>
        <p:txBody>
          <a:bodyPr/>
          <a:lstStyle/>
          <a:p>
            <a:r>
              <a:rPr lang="en-GB"/>
              <a:t>HSPG 22-23 Priorities - Reflections</a:t>
            </a:r>
          </a:p>
        </p:txBody>
      </p:sp>
    </p:spTree>
    <p:extLst>
      <p:ext uri="{BB962C8B-B14F-4D97-AF65-F5344CB8AC3E}">
        <p14:creationId xmlns:p14="http://schemas.microsoft.com/office/powerpoint/2010/main" val="229568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4E0A79-9013-40CF-9ADC-AF0DA8EC71C2}"/>
              </a:ext>
            </a:extLst>
          </p:cNvPr>
          <p:cNvSpPr txBox="1"/>
          <p:nvPr/>
        </p:nvSpPr>
        <p:spPr>
          <a:xfrm>
            <a:off x="777629" y="5550495"/>
            <a:ext cx="167428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Surface Access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C8BDFD-10C6-4437-B821-9D74F5307B95}"/>
              </a:ext>
            </a:extLst>
          </p:cNvPr>
          <p:cNvSpPr txBox="1"/>
          <p:nvPr/>
        </p:nvSpPr>
        <p:spPr>
          <a:xfrm>
            <a:off x="2731356" y="5576266"/>
            <a:ext cx="263348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Economic Development &amp; Renewal 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7F3FB-1D7A-4EBD-9337-8A0AACFDEE29}"/>
              </a:ext>
            </a:extLst>
          </p:cNvPr>
          <p:cNvSpPr txBox="1"/>
          <p:nvPr/>
        </p:nvSpPr>
        <p:spPr>
          <a:xfrm>
            <a:off x="5891219" y="5593132"/>
            <a:ext cx="186554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Spatial Planning Group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71E7DA-E32E-43A5-A2EC-7A241F38E188}"/>
              </a:ext>
            </a:extLst>
          </p:cNvPr>
          <p:cNvSpPr txBox="1"/>
          <p:nvPr/>
        </p:nvSpPr>
        <p:spPr>
          <a:xfrm>
            <a:off x="8597129" y="5588627"/>
            <a:ext cx="2010653" cy="646331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</a:lstStyle>
          <a:p>
            <a:r>
              <a:rPr lang="en-GB"/>
              <a:t>Environment and Airspace  Group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CA6BF6-9F76-4C47-A38F-7BB13D4DE99C}"/>
              </a:ext>
            </a:extLst>
          </p:cNvPr>
          <p:cNvSpPr txBox="1"/>
          <p:nvPr/>
        </p:nvSpPr>
        <p:spPr>
          <a:xfrm>
            <a:off x="530871" y="1007678"/>
            <a:ext cx="5277341" cy="1785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HSPG Mini Summit 2-3 x year</a:t>
            </a:r>
          </a:p>
          <a:p>
            <a:r>
              <a:rPr lang="en-GB"/>
              <a:t>- Chaired by leaders from funding bodies in rotation</a:t>
            </a:r>
            <a:endParaRPr lang="en-GB">
              <a:cs typeface="Calibri"/>
            </a:endParaRPr>
          </a:p>
          <a:p>
            <a:r>
              <a:rPr lang="en-GB"/>
              <a:t>- All officers invited, sub-group feedback encouraged</a:t>
            </a:r>
            <a:endParaRPr lang="en-GB">
              <a:cs typeface="Calibri"/>
            </a:endParaRPr>
          </a:p>
          <a:p>
            <a:r>
              <a:rPr lang="en-GB"/>
              <a:t>- Opportunity to share the ‘big picture’, spotlight ‘themes’ of interest, promote partnership, i</a:t>
            </a:r>
            <a:r>
              <a:rPr lang="en-GB">
                <a:cs typeface="Calibri" panose="020F0502020204030204"/>
              </a:rPr>
              <a:t>ncrease profile and invite guests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41670-652E-4285-B843-B12CE7BF395E}"/>
              </a:ext>
            </a:extLst>
          </p:cNvPr>
          <p:cNvSpPr txBox="1"/>
          <p:nvPr/>
        </p:nvSpPr>
        <p:spPr>
          <a:xfrm>
            <a:off x="5952106" y="1007678"/>
            <a:ext cx="2987753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HSPG/HAL Executive Partnership Board</a:t>
            </a:r>
          </a:p>
          <a:p>
            <a:r>
              <a:rPr lang="en-GB"/>
              <a:t>Leaders/LEP CEXs and portfolio holders</a:t>
            </a:r>
          </a:p>
          <a:p>
            <a:r>
              <a:rPr lang="en-GB"/>
              <a:t>HAL Chief of Staff</a:t>
            </a:r>
          </a:p>
          <a:p>
            <a:r>
              <a:rPr lang="en-GB"/>
              <a:t>3 x year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83ADA8-1E30-4161-8AB4-550F5736B265}"/>
              </a:ext>
            </a:extLst>
          </p:cNvPr>
          <p:cNvSpPr txBox="1"/>
          <p:nvPr/>
        </p:nvSpPr>
        <p:spPr>
          <a:xfrm>
            <a:off x="9904692" y="745634"/>
            <a:ext cx="1790399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i="1"/>
              <a:t>Representation at Heathrow’s new Council for Independent Scrutiny of Heathrow</a:t>
            </a:r>
            <a:endParaRPr lang="en-GB" i="1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E082F2-1035-4411-99BD-54CBE145BDDF}"/>
              </a:ext>
            </a:extLst>
          </p:cNvPr>
          <p:cNvSpPr txBox="1"/>
          <p:nvPr/>
        </p:nvSpPr>
        <p:spPr>
          <a:xfrm>
            <a:off x="3721597" y="119767"/>
            <a:ext cx="703505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HSPG - Current structure</a:t>
            </a:r>
          </a:p>
        </p:txBody>
      </p:sp>
      <p:pic>
        <p:nvPicPr>
          <p:cNvPr id="16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54C9B1FA-4E21-463F-865B-94AC71E46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23" y="376240"/>
            <a:ext cx="2743200" cy="45984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917B2E-BA4F-4F18-9935-DE27C7B1D084}"/>
              </a:ext>
            </a:extLst>
          </p:cNvPr>
          <p:cNvCxnSpPr>
            <a:cxnSpLocks/>
          </p:cNvCxnSpPr>
          <p:nvPr/>
        </p:nvCxnSpPr>
        <p:spPr>
          <a:xfrm>
            <a:off x="1529459" y="5314520"/>
            <a:ext cx="80729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935682-3EEB-4644-B1FF-A539513999D3}"/>
              </a:ext>
            </a:extLst>
          </p:cNvPr>
          <p:cNvCxnSpPr>
            <a:cxnSpLocks/>
          </p:cNvCxnSpPr>
          <p:nvPr/>
        </p:nvCxnSpPr>
        <p:spPr>
          <a:xfrm>
            <a:off x="1514705" y="5314520"/>
            <a:ext cx="0" cy="23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72AE53-B17F-4D87-A0FD-C1C45E11FC63}"/>
              </a:ext>
            </a:extLst>
          </p:cNvPr>
          <p:cNvCxnSpPr>
            <a:cxnSpLocks/>
          </p:cNvCxnSpPr>
          <p:nvPr/>
        </p:nvCxnSpPr>
        <p:spPr>
          <a:xfrm>
            <a:off x="3888828" y="5360755"/>
            <a:ext cx="0" cy="23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C3B0F6-3B51-46DA-819D-88764549F5C4}"/>
              </a:ext>
            </a:extLst>
          </p:cNvPr>
          <p:cNvCxnSpPr>
            <a:cxnSpLocks/>
          </p:cNvCxnSpPr>
          <p:nvPr/>
        </p:nvCxnSpPr>
        <p:spPr>
          <a:xfrm>
            <a:off x="6807119" y="5348740"/>
            <a:ext cx="0" cy="23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4CF671-D332-414C-B84D-EF274BEC96C3}"/>
              </a:ext>
            </a:extLst>
          </p:cNvPr>
          <p:cNvCxnSpPr>
            <a:cxnSpLocks/>
          </p:cNvCxnSpPr>
          <p:nvPr/>
        </p:nvCxnSpPr>
        <p:spPr>
          <a:xfrm flipV="1">
            <a:off x="9617208" y="5298421"/>
            <a:ext cx="1" cy="307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7E3DDE9-A0B6-4BB7-9FB1-550DF940E336}"/>
              </a:ext>
            </a:extLst>
          </p:cNvPr>
          <p:cNvCxnSpPr>
            <a:cxnSpLocks/>
          </p:cNvCxnSpPr>
          <p:nvPr/>
        </p:nvCxnSpPr>
        <p:spPr>
          <a:xfrm>
            <a:off x="9179126" y="1882653"/>
            <a:ext cx="519429" cy="2187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F59AE7C-B6B9-4EB6-9E2B-33330EAC632A}"/>
              </a:ext>
            </a:extLst>
          </p:cNvPr>
          <p:cNvSpPr txBox="1"/>
          <p:nvPr/>
        </p:nvSpPr>
        <p:spPr>
          <a:xfrm>
            <a:off x="4098740" y="4683616"/>
            <a:ext cx="298775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Bi-monthly working groups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5840EE-C3DF-4189-8651-BF3DA2A26D71}"/>
              </a:ext>
            </a:extLst>
          </p:cNvPr>
          <p:cNvSpPr txBox="1"/>
          <p:nvPr/>
        </p:nvSpPr>
        <p:spPr>
          <a:xfrm>
            <a:off x="8071669" y="3145363"/>
            <a:ext cx="366628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Chief Officer Steering Panel</a:t>
            </a:r>
          </a:p>
          <a:p>
            <a:r>
              <a:rPr lang="en-GB"/>
              <a:t>Input </a:t>
            </a:r>
            <a:r>
              <a:rPr lang="en-GB">
                <a:solidFill>
                  <a:srgbClr val="00B050"/>
                </a:solidFill>
              </a:rPr>
              <a:t>/ </a:t>
            </a:r>
            <a:r>
              <a:rPr lang="en-GB"/>
              <a:t>soundings from CEX/Exec Directors from contributing HSPG members on key strategic matters </a:t>
            </a:r>
            <a:endParaRPr lang="en-GB">
              <a:cs typeface="Calibri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A9D46A3-7AC2-43C0-B239-22C1AE9ED0CA}"/>
              </a:ext>
            </a:extLst>
          </p:cNvPr>
          <p:cNvCxnSpPr>
            <a:cxnSpLocks/>
          </p:cNvCxnSpPr>
          <p:nvPr/>
        </p:nvCxnSpPr>
        <p:spPr>
          <a:xfrm>
            <a:off x="7272989" y="3577597"/>
            <a:ext cx="519429" cy="2187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24C3ED8-5574-47A0-A57D-3F5B33BEE64B}"/>
              </a:ext>
            </a:extLst>
          </p:cNvPr>
          <p:cNvSpPr txBox="1"/>
          <p:nvPr/>
        </p:nvSpPr>
        <p:spPr>
          <a:xfrm>
            <a:off x="4059730" y="3201390"/>
            <a:ext cx="298775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HSPG Secretariat</a:t>
            </a:r>
          </a:p>
          <a:p>
            <a:r>
              <a:rPr lang="en-GB">
                <a:cs typeface="Calibri"/>
              </a:rPr>
              <a:t>Support and coordinate HSPG activity across partnership</a:t>
            </a:r>
            <a:endParaRPr lang="en-GB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85AE2E9-C0D7-4C08-8B76-F3449B6556C9}"/>
              </a:ext>
            </a:extLst>
          </p:cNvPr>
          <p:cNvCxnSpPr>
            <a:cxnSpLocks/>
          </p:cNvCxnSpPr>
          <p:nvPr/>
        </p:nvCxnSpPr>
        <p:spPr>
          <a:xfrm>
            <a:off x="3579311" y="2823272"/>
            <a:ext cx="519429" cy="231256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5FBFF64-4273-4851-96D7-511482BB4389}"/>
              </a:ext>
            </a:extLst>
          </p:cNvPr>
          <p:cNvCxnSpPr>
            <a:cxnSpLocks/>
          </p:cNvCxnSpPr>
          <p:nvPr/>
        </p:nvCxnSpPr>
        <p:spPr>
          <a:xfrm flipV="1">
            <a:off x="6985421" y="2823272"/>
            <a:ext cx="381684" cy="258507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9C14FED-8674-4978-A177-4188F22DC0CB}"/>
              </a:ext>
            </a:extLst>
          </p:cNvPr>
          <p:cNvCxnSpPr>
            <a:cxnSpLocks/>
          </p:cNvCxnSpPr>
          <p:nvPr/>
        </p:nvCxnSpPr>
        <p:spPr>
          <a:xfrm>
            <a:off x="5518827" y="4195402"/>
            <a:ext cx="0" cy="499863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19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6">
            <a:extLst>
              <a:ext uri="{FF2B5EF4-FFF2-40B4-BE49-F238E27FC236}">
                <a16:creationId xmlns:a16="http://schemas.microsoft.com/office/drawing/2014/main" id="{0AAF6F93-3FC1-4E6E-A5B1-ABBE7576842A}"/>
              </a:ext>
            </a:extLst>
          </p:cNvPr>
          <p:cNvSpPr txBox="1">
            <a:spLocks/>
          </p:cNvSpPr>
          <p:nvPr/>
        </p:nvSpPr>
        <p:spPr>
          <a:xfrm>
            <a:off x="723837" y="2199808"/>
            <a:ext cx="10117143" cy="365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Tx/>
              <a:buChar char="-"/>
            </a:pPr>
            <a:r>
              <a:rPr lang="en-GB" sz="2400" b="1">
                <a:latin typeface="+mn-lt"/>
              </a:rPr>
              <a:t>Maintain functional partnership </a:t>
            </a:r>
            <a:r>
              <a:rPr lang="en-GB" sz="2400">
                <a:latin typeface="+mn-lt"/>
              </a:rPr>
              <a:t>ahead of any further decisions on expansion </a:t>
            </a:r>
            <a:endParaRPr lang="en-GB" sz="2400">
              <a:latin typeface="+mn-lt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GB" sz="2400">
                <a:ea typeface="+mj-lt"/>
                <a:cs typeface="+mj-lt"/>
              </a:rPr>
              <a:t>Develop officer and political relationships </a:t>
            </a:r>
            <a:r>
              <a:rPr lang="en-GB" sz="2400" b="1">
                <a:ea typeface="+mj-lt"/>
                <a:cs typeface="+mj-lt"/>
              </a:rPr>
              <a:t>across the functional economic market area and GLA boundary </a:t>
            </a:r>
            <a:r>
              <a:rPr lang="en-GB" sz="2400">
                <a:ea typeface="+mj-lt"/>
                <a:cs typeface="+mj-lt"/>
              </a:rPr>
              <a:t>and explore opportunities to better exploit unique geography of partnership</a:t>
            </a:r>
            <a:endParaRPr lang="en-GB" sz="2400">
              <a:latin typeface="+mn-lt"/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r>
              <a:rPr lang="en-GB" sz="2400">
                <a:latin typeface="+mn-lt"/>
              </a:rPr>
              <a:t>Maximise collaboration between members, HAL, HMG and other parties on </a:t>
            </a:r>
            <a:r>
              <a:rPr lang="en-GB" sz="2400" b="1">
                <a:latin typeface="+mn-lt"/>
              </a:rPr>
              <a:t>longer-term economic recovery </a:t>
            </a:r>
            <a:r>
              <a:rPr lang="en-GB" sz="2400">
                <a:latin typeface="+mn-lt"/>
              </a:rPr>
              <a:t>and renewal of the sub-region. </a:t>
            </a:r>
          </a:p>
          <a:p>
            <a:pPr marL="285750" indent="-285750">
              <a:buFontTx/>
              <a:buChar char="-"/>
            </a:pPr>
            <a:r>
              <a:rPr lang="en-GB" sz="2400">
                <a:latin typeface="+mn-lt"/>
              </a:rPr>
              <a:t>Maximise opportunities to engage</a:t>
            </a:r>
            <a:r>
              <a:rPr lang="en-GB" sz="2400" b="1">
                <a:latin typeface="+mn-lt"/>
              </a:rPr>
              <a:t> HAL in meaningful and sustained partnership working</a:t>
            </a:r>
            <a:r>
              <a:rPr lang="en-GB" sz="2400">
                <a:latin typeface="+mn-lt"/>
              </a:rPr>
              <a:t>, given their strategic challenges / shared interests</a:t>
            </a:r>
            <a:endParaRPr lang="en-GB" sz="2400">
              <a:latin typeface="+mn-lt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GB" sz="2400">
                <a:latin typeface="+mn-lt"/>
              </a:rPr>
              <a:t>Explore opportunities for more proactive member collaboration and on specific projects given HAL’s reduced role in agenda setting</a:t>
            </a:r>
            <a:endParaRPr lang="en-GB" sz="2400">
              <a:latin typeface="+mn-lt"/>
              <a:cs typeface="Calibri"/>
            </a:endParaRPr>
          </a:p>
          <a:p>
            <a:pPr marL="285750" indent="-285750">
              <a:buFontTx/>
              <a:buChar char="-"/>
            </a:pPr>
            <a:endParaRPr lang="en-GB"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C6CC328-A7FB-43D1-94BF-4524FEABF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10" y="191646"/>
            <a:ext cx="2483365" cy="413894"/>
          </a:xfrm>
          <a:prstGeom prst="rect">
            <a:avLst/>
          </a:prstGeom>
        </p:spPr>
      </p:pic>
      <p:sp>
        <p:nvSpPr>
          <p:cNvPr id="24" name="Title 6">
            <a:extLst>
              <a:ext uri="{FF2B5EF4-FFF2-40B4-BE49-F238E27FC236}">
                <a16:creationId xmlns:a16="http://schemas.microsoft.com/office/drawing/2014/main" id="{1A85A583-6084-4BE2-AC74-6BD818434FCC}"/>
              </a:ext>
            </a:extLst>
          </p:cNvPr>
          <p:cNvSpPr txBox="1">
            <a:spLocks/>
          </p:cNvSpPr>
          <p:nvPr/>
        </p:nvSpPr>
        <p:spPr>
          <a:xfrm>
            <a:off x="2952821" y="6125410"/>
            <a:ext cx="2976236" cy="15144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100">
              <a:latin typeface="+mn-lt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DC33FC-B852-4880-9B20-459A7A48A541}"/>
              </a:ext>
            </a:extLst>
          </p:cNvPr>
          <p:cNvCxnSpPr>
            <a:cxnSpLocks/>
          </p:cNvCxnSpPr>
          <p:nvPr/>
        </p:nvCxnSpPr>
        <p:spPr>
          <a:xfrm flipH="1">
            <a:off x="464457" y="1772234"/>
            <a:ext cx="106359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6A01F85B-F9EC-45F6-89B3-3DA3F62B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5540"/>
            <a:ext cx="10515600" cy="1325563"/>
          </a:xfrm>
        </p:spPr>
        <p:txBody>
          <a:bodyPr/>
          <a:lstStyle/>
          <a:p>
            <a:r>
              <a:rPr lang="en-GB"/>
              <a:t>HSPG 21-22 Strategic Objectives</a:t>
            </a:r>
          </a:p>
        </p:txBody>
      </p:sp>
    </p:spTree>
    <p:extLst>
      <p:ext uri="{BB962C8B-B14F-4D97-AF65-F5344CB8AC3E}">
        <p14:creationId xmlns:p14="http://schemas.microsoft.com/office/powerpoint/2010/main" val="370455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6">
            <a:extLst>
              <a:ext uri="{FF2B5EF4-FFF2-40B4-BE49-F238E27FC236}">
                <a16:creationId xmlns:a16="http://schemas.microsoft.com/office/drawing/2014/main" id="{0AAF6F93-3FC1-4E6E-A5B1-ABBE7576842A}"/>
              </a:ext>
            </a:extLst>
          </p:cNvPr>
          <p:cNvSpPr txBox="1">
            <a:spLocks/>
          </p:cNvSpPr>
          <p:nvPr/>
        </p:nvSpPr>
        <p:spPr>
          <a:xfrm>
            <a:off x="464457" y="2811886"/>
            <a:ext cx="6408334" cy="385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+mn-lt"/>
              </a:rPr>
              <a:t>Completed a </a:t>
            </a:r>
            <a:r>
              <a:rPr lang="en-GB" sz="2400" b="1">
                <a:latin typeface="+mn-lt"/>
              </a:rPr>
              <a:t>refresh of the Economic Development Vision &amp; Action Plan: Heathrow 360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+mn-lt"/>
              </a:rPr>
              <a:t>Began the development of a roadmap for applying the carbon </a:t>
            </a:r>
            <a:r>
              <a:rPr lang="en-GB" sz="2400" b="1">
                <a:latin typeface="+mn-lt"/>
              </a:rPr>
              <a:t>‘insetting’ concept</a:t>
            </a:r>
            <a:r>
              <a:rPr lang="en-GB" sz="2400">
                <a:latin typeface="+mn-lt"/>
              </a:rPr>
              <a:t> in the HSPG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+mn-lt"/>
              </a:rPr>
              <a:t>Developed sub-regional understanding around the</a:t>
            </a:r>
            <a:r>
              <a:rPr lang="en-GB" sz="2400" b="1">
                <a:latin typeface="+mn-lt"/>
              </a:rPr>
              <a:t> ‘local area energy planning’ (LAEP) process</a:t>
            </a:r>
            <a:r>
              <a:rPr lang="en-GB" sz="2400">
                <a:latin typeface="+mn-lt"/>
              </a:rPr>
              <a:t>, contributed to workshops and specifications to develop</a:t>
            </a:r>
            <a:endParaRPr lang="en-GB" sz="2400" b="1">
              <a:latin typeface="+mn-lt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+mn-lt"/>
              </a:rPr>
              <a:t>Scoped further work on the</a:t>
            </a:r>
            <a:r>
              <a:rPr lang="en-GB" sz="2400" b="1">
                <a:latin typeface="+mn-lt"/>
              </a:rPr>
              <a:t> Joint Strategic Planning Framework </a:t>
            </a:r>
            <a:r>
              <a:rPr lang="en-GB" sz="2400">
                <a:latin typeface="+mn-lt"/>
              </a:rPr>
              <a:t>and associated evidence bases</a:t>
            </a:r>
            <a:endParaRPr lang="en-GB" sz="2400" b="1">
              <a:latin typeface="+mn-lt"/>
            </a:endParaRPr>
          </a:p>
          <a:p>
            <a:endParaRPr lang="en-GB" sz="2400">
              <a:latin typeface="+mn-lt"/>
            </a:endParaRPr>
          </a:p>
          <a:p>
            <a:endParaRPr lang="en-GB" sz="2400">
              <a:latin typeface="+mn-lt"/>
              <a:cs typeface="Calibri"/>
            </a:endParaRPr>
          </a:p>
          <a:p>
            <a:endParaRPr lang="en-GB" sz="2400">
              <a:latin typeface="+mn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C6CC328-A7FB-43D1-94BF-4524FEABF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10" y="191646"/>
            <a:ext cx="2483365" cy="413894"/>
          </a:xfrm>
          <a:prstGeom prst="rect">
            <a:avLst/>
          </a:prstGeom>
        </p:spPr>
      </p:pic>
      <p:sp>
        <p:nvSpPr>
          <p:cNvPr id="24" name="Title 6">
            <a:extLst>
              <a:ext uri="{FF2B5EF4-FFF2-40B4-BE49-F238E27FC236}">
                <a16:creationId xmlns:a16="http://schemas.microsoft.com/office/drawing/2014/main" id="{1A85A583-6084-4BE2-AC74-6BD818434FCC}"/>
              </a:ext>
            </a:extLst>
          </p:cNvPr>
          <p:cNvSpPr txBox="1">
            <a:spLocks/>
          </p:cNvSpPr>
          <p:nvPr/>
        </p:nvSpPr>
        <p:spPr>
          <a:xfrm>
            <a:off x="2952821" y="6125410"/>
            <a:ext cx="2976236" cy="15144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100">
              <a:latin typeface="+mn-lt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DC33FC-B852-4880-9B20-459A7A48A541}"/>
              </a:ext>
            </a:extLst>
          </p:cNvPr>
          <p:cNvCxnSpPr>
            <a:cxnSpLocks/>
          </p:cNvCxnSpPr>
          <p:nvPr/>
        </p:nvCxnSpPr>
        <p:spPr>
          <a:xfrm flipH="1">
            <a:off x="464457" y="1772234"/>
            <a:ext cx="106359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6A01F85B-F9EC-45F6-89B3-3DA3F62B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5540"/>
            <a:ext cx="10515600" cy="1325563"/>
          </a:xfrm>
        </p:spPr>
        <p:txBody>
          <a:bodyPr/>
          <a:lstStyle/>
          <a:p>
            <a:r>
              <a:rPr lang="en-GB"/>
              <a:t>HSPG 21 -22 – Highlights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4CC3D0-74F4-41D6-B381-CB9EF9C3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398" y="1931103"/>
            <a:ext cx="3670338" cy="443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6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6">
            <a:extLst>
              <a:ext uri="{FF2B5EF4-FFF2-40B4-BE49-F238E27FC236}">
                <a16:creationId xmlns:a16="http://schemas.microsoft.com/office/drawing/2014/main" id="{0AAF6F93-3FC1-4E6E-A5B1-ABBE7576842A}"/>
              </a:ext>
            </a:extLst>
          </p:cNvPr>
          <p:cNvSpPr txBox="1">
            <a:spLocks/>
          </p:cNvSpPr>
          <p:nvPr/>
        </p:nvSpPr>
        <p:spPr>
          <a:xfrm>
            <a:off x="464457" y="2625501"/>
            <a:ext cx="7102084" cy="3725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+mn-lt"/>
              </a:rPr>
              <a:t>Submitted </a:t>
            </a:r>
            <a:r>
              <a:rPr lang="en-GB" sz="2400" b="1">
                <a:latin typeface="+mn-lt"/>
              </a:rPr>
              <a:t>consultation responses </a:t>
            </a:r>
            <a:r>
              <a:rPr lang="en-GB" sz="2400">
                <a:latin typeface="+mn-lt"/>
              </a:rPr>
              <a:t>to Heathrow, DfT, CAA on a wide range of subjects important to future of aviation / airport / climate emergency  </a:t>
            </a:r>
            <a:endParaRPr lang="en-GB" sz="2400">
              <a:latin typeface="+mn-lt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+mn-lt"/>
              </a:rPr>
              <a:t>Developed a </a:t>
            </a:r>
            <a:r>
              <a:rPr lang="en-GB" sz="2400" b="1">
                <a:latin typeface="+mn-lt"/>
              </a:rPr>
              <a:t>position statement on Southern Rail Access;</a:t>
            </a:r>
            <a:r>
              <a:rPr lang="en-GB" sz="2400">
                <a:latin typeface="+mn-lt"/>
              </a:rPr>
              <a:t> a funding bid to National Highways to support </a:t>
            </a:r>
            <a:r>
              <a:rPr lang="en-GB" sz="2400" b="1">
                <a:latin typeface="+mn-lt"/>
              </a:rPr>
              <a:t>active travel improvements</a:t>
            </a:r>
            <a:r>
              <a:rPr lang="en-GB" sz="2400">
                <a:latin typeface="+mn-lt"/>
              </a:rPr>
              <a:t>; and responded to Heathrow’s </a:t>
            </a:r>
            <a:r>
              <a:rPr lang="en-GB" sz="2400" b="1">
                <a:latin typeface="+mn-lt"/>
              </a:rPr>
              <a:t>new Surface Access Strategy and Sustainable Travel Zone</a:t>
            </a:r>
            <a:endParaRPr lang="en-GB" sz="2400" b="1">
              <a:latin typeface="+mn-lt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+mn-lt"/>
              </a:rPr>
              <a:t>3 mini summits, covering a range of topics from decarbonisation to southern rail access, 24 meetings of our thematic working groups, 2 Chief Officer meetings and 3 executive partnership boards.</a:t>
            </a:r>
            <a:endParaRPr lang="en-GB" sz="2400">
              <a:latin typeface="+mn-lt"/>
              <a:cs typeface="Calibri"/>
            </a:endParaRPr>
          </a:p>
          <a:p>
            <a:endParaRPr lang="en-GB" sz="2400">
              <a:latin typeface="+mn-lt"/>
            </a:endParaRPr>
          </a:p>
          <a:p>
            <a:endParaRPr lang="en-GB" sz="2400">
              <a:latin typeface="+mn-lt"/>
              <a:cs typeface="Calibri"/>
            </a:endParaRPr>
          </a:p>
          <a:p>
            <a:endParaRPr lang="en-GB" sz="2400">
              <a:latin typeface="+mn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C6CC328-A7FB-43D1-94BF-4524FEABF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10" y="191646"/>
            <a:ext cx="2483365" cy="413894"/>
          </a:xfrm>
          <a:prstGeom prst="rect">
            <a:avLst/>
          </a:prstGeom>
        </p:spPr>
      </p:pic>
      <p:sp>
        <p:nvSpPr>
          <p:cNvPr id="24" name="Title 6">
            <a:extLst>
              <a:ext uri="{FF2B5EF4-FFF2-40B4-BE49-F238E27FC236}">
                <a16:creationId xmlns:a16="http://schemas.microsoft.com/office/drawing/2014/main" id="{1A85A583-6084-4BE2-AC74-6BD818434FCC}"/>
              </a:ext>
            </a:extLst>
          </p:cNvPr>
          <p:cNvSpPr txBox="1">
            <a:spLocks/>
          </p:cNvSpPr>
          <p:nvPr/>
        </p:nvSpPr>
        <p:spPr>
          <a:xfrm>
            <a:off x="2952821" y="6125410"/>
            <a:ext cx="2976236" cy="15144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100">
              <a:latin typeface="+mn-lt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DC33FC-B852-4880-9B20-459A7A48A541}"/>
              </a:ext>
            </a:extLst>
          </p:cNvPr>
          <p:cNvCxnSpPr>
            <a:cxnSpLocks/>
          </p:cNvCxnSpPr>
          <p:nvPr/>
        </p:nvCxnSpPr>
        <p:spPr>
          <a:xfrm flipH="1">
            <a:off x="464457" y="1772234"/>
            <a:ext cx="106359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6A01F85B-F9EC-45F6-89B3-3DA3F62B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5540"/>
            <a:ext cx="10515600" cy="1325563"/>
          </a:xfrm>
        </p:spPr>
        <p:txBody>
          <a:bodyPr/>
          <a:lstStyle/>
          <a:p>
            <a:r>
              <a:rPr lang="en-GB"/>
              <a:t>HSPG 21 -22 – Highlights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35262A-5960-49A6-B8AA-A9ADF677F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181" y="1931103"/>
            <a:ext cx="3568619" cy="441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2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6">
            <a:extLst>
              <a:ext uri="{FF2B5EF4-FFF2-40B4-BE49-F238E27FC236}">
                <a16:creationId xmlns:a16="http://schemas.microsoft.com/office/drawing/2014/main" id="{0AAF6F93-3FC1-4E6E-A5B1-ABBE7576842A}"/>
              </a:ext>
            </a:extLst>
          </p:cNvPr>
          <p:cNvSpPr txBox="1">
            <a:spLocks/>
          </p:cNvSpPr>
          <p:nvPr/>
        </p:nvSpPr>
        <p:spPr>
          <a:xfrm>
            <a:off x="422855" y="2468514"/>
            <a:ext cx="11012404" cy="365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2400">
                <a:latin typeface="+mn-lt"/>
              </a:rPr>
              <a:t>Recovery to renewal reflecting the need for change and development in Heathrow’s role, but maintaining the focus around </a:t>
            </a:r>
            <a:r>
              <a:rPr lang="en-US" sz="2400" b="1">
                <a:latin typeface="+mn-lt"/>
              </a:rPr>
              <a:t>‘Heathrow 360’ </a:t>
            </a:r>
            <a:r>
              <a:rPr lang="en-US" sz="2400">
                <a:latin typeface="+mn-lt"/>
              </a:rPr>
              <a:t>and the airport multiple hub functions:</a:t>
            </a:r>
            <a:endParaRPr lang="en-US" sz="2400">
              <a:latin typeface="+mn-lt"/>
              <a:cs typeface="Calibri"/>
            </a:endParaRPr>
          </a:p>
          <a:p>
            <a:pPr marL="1074420" indent="-363220">
              <a:buFont typeface="Arial"/>
              <a:buChar char="•"/>
            </a:pPr>
            <a:r>
              <a:rPr lang="en-GB" sz="2400">
                <a:ea typeface="+mj-lt"/>
                <a:cs typeface="+mj-lt"/>
              </a:rPr>
              <a:t>Integrated surface transport hub </a:t>
            </a:r>
            <a:endParaRPr lang="en-US" sz="2400">
              <a:ea typeface="+mj-lt"/>
              <a:cs typeface="+mj-lt"/>
            </a:endParaRPr>
          </a:p>
          <a:p>
            <a:pPr marL="1074420" indent="-363220">
              <a:buFont typeface="Arial"/>
              <a:buChar char="•"/>
            </a:pPr>
            <a:r>
              <a:rPr lang="en-GB" sz="2400">
                <a:ea typeface="+mj-lt"/>
                <a:cs typeface="+mj-lt"/>
              </a:rPr>
              <a:t>Energy hub </a:t>
            </a:r>
            <a:endParaRPr lang="en-US" sz="2400">
              <a:ea typeface="+mj-lt"/>
              <a:cs typeface="+mj-lt"/>
            </a:endParaRPr>
          </a:p>
          <a:p>
            <a:pPr marL="1074420" indent="-363220">
              <a:buFont typeface="Arial"/>
              <a:buChar char="•"/>
            </a:pPr>
            <a:r>
              <a:rPr lang="en-GB" sz="2400">
                <a:ea typeface="+mj-lt"/>
                <a:cs typeface="+mj-lt"/>
              </a:rPr>
              <a:t>Business hub </a:t>
            </a:r>
            <a:endParaRPr lang="en-US" sz="2400">
              <a:ea typeface="+mj-lt"/>
              <a:cs typeface="+mj-lt"/>
            </a:endParaRPr>
          </a:p>
          <a:p>
            <a:pPr marL="1074420" indent="-363220">
              <a:buFont typeface="Arial"/>
              <a:buChar char="•"/>
            </a:pPr>
            <a:r>
              <a:rPr lang="en-GB" sz="2400">
                <a:ea typeface="+mj-lt"/>
                <a:cs typeface="+mj-lt"/>
              </a:rPr>
              <a:t>Sustainability hub</a:t>
            </a:r>
            <a:endParaRPr lang="en-US" sz="2400">
              <a:ea typeface="+mj-lt"/>
              <a:cs typeface="+mj-lt"/>
            </a:endParaRPr>
          </a:p>
          <a:p>
            <a:pPr marL="285750" indent="-285750">
              <a:buChar char="-"/>
            </a:pPr>
            <a:r>
              <a:rPr lang="en-US" sz="2400">
                <a:latin typeface="+mn-lt"/>
              </a:rPr>
              <a:t>Clear need for HSPG to act as a </a:t>
            </a:r>
            <a:r>
              <a:rPr lang="en-US" sz="2400" b="1">
                <a:latin typeface="+mn-lt"/>
              </a:rPr>
              <a:t>unified voice for stakeholders </a:t>
            </a:r>
            <a:r>
              <a:rPr lang="en-US" sz="2400">
                <a:latin typeface="+mn-lt"/>
              </a:rPr>
              <a:t>to amplify their voice to Heathrow and Government </a:t>
            </a:r>
            <a:endParaRPr lang="en-GB" sz="2400">
              <a:latin typeface="+mn-lt"/>
              <a:cs typeface="Calibri"/>
            </a:endParaRPr>
          </a:p>
          <a:p>
            <a:pPr marL="742950" lvl="1" indent="-285750">
              <a:buChar char="-"/>
            </a:pPr>
            <a:endParaRPr lang="en-GB" sz="100">
              <a:latin typeface="+mn-lt"/>
              <a:cs typeface="Calibri" panose="020F0502020204030204"/>
            </a:endParaRPr>
          </a:p>
          <a:p>
            <a:pPr marL="285750" indent="-285750">
              <a:buFontTx/>
              <a:buChar char="-"/>
              <a:tabLst>
                <a:tab pos="900113" algn="l"/>
              </a:tabLst>
            </a:pPr>
            <a:r>
              <a:rPr lang="en-GB" sz="2400">
                <a:latin typeface="+mn-lt"/>
              </a:rPr>
              <a:t>Complement HAL Heathrow 2.0 Refresh with a </a:t>
            </a:r>
            <a:r>
              <a:rPr lang="en-GB" sz="2400" b="1">
                <a:latin typeface="+mn-lt"/>
              </a:rPr>
              <a:t>Statement of Common Ground on Sustainable Growth </a:t>
            </a:r>
            <a:r>
              <a:rPr lang="en-GB" sz="2400">
                <a:latin typeface="+mn-lt"/>
              </a:rPr>
              <a:t>for HSPG area.</a:t>
            </a:r>
            <a:endParaRPr lang="en-GB" sz="2400">
              <a:latin typeface="+mn-lt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GB" sz="2400">
                <a:latin typeface="+mn-lt"/>
              </a:rPr>
              <a:t>A need to respond effectively to the moving parts at a national level – particularly in relation to </a:t>
            </a:r>
            <a:r>
              <a:rPr lang="en-GB" sz="2400" b="1">
                <a:latin typeface="+mn-lt"/>
              </a:rPr>
              <a:t>funding for London and county deals </a:t>
            </a:r>
            <a:r>
              <a:rPr lang="en-GB" sz="2400">
                <a:latin typeface="+mn-lt"/>
              </a:rPr>
              <a:t>etc</a:t>
            </a:r>
            <a:endParaRPr lang="en-GB" sz="2400">
              <a:latin typeface="+mn-lt"/>
              <a:cs typeface="Calibri"/>
            </a:endParaRPr>
          </a:p>
          <a:p>
            <a:pPr marL="285750" indent="-285750">
              <a:buFontTx/>
              <a:buChar char="-"/>
            </a:pPr>
            <a:endParaRPr lang="en-GB" sz="1800">
              <a:latin typeface="+mn-lt"/>
            </a:endParaRPr>
          </a:p>
          <a:p>
            <a:pPr marL="285750" indent="-285750">
              <a:buFontTx/>
              <a:buChar char="-"/>
            </a:pPr>
            <a:endParaRPr lang="en-GB" sz="1800">
              <a:latin typeface="+mn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C6CC328-A7FB-43D1-94BF-4524FEABF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10" y="191646"/>
            <a:ext cx="2483365" cy="413894"/>
          </a:xfrm>
          <a:prstGeom prst="rect">
            <a:avLst/>
          </a:prstGeom>
        </p:spPr>
      </p:pic>
      <p:sp>
        <p:nvSpPr>
          <p:cNvPr id="24" name="Title 6">
            <a:extLst>
              <a:ext uri="{FF2B5EF4-FFF2-40B4-BE49-F238E27FC236}">
                <a16:creationId xmlns:a16="http://schemas.microsoft.com/office/drawing/2014/main" id="{1A85A583-6084-4BE2-AC74-6BD818434FCC}"/>
              </a:ext>
            </a:extLst>
          </p:cNvPr>
          <p:cNvSpPr txBox="1">
            <a:spLocks/>
          </p:cNvSpPr>
          <p:nvPr/>
        </p:nvSpPr>
        <p:spPr>
          <a:xfrm>
            <a:off x="2952821" y="6125410"/>
            <a:ext cx="2976236" cy="15144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100">
              <a:latin typeface="+mn-lt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DC33FC-B852-4880-9B20-459A7A48A541}"/>
              </a:ext>
            </a:extLst>
          </p:cNvPr>
          <p:cNvCxnSpPr>
            <a:cxnSpLocks/>
          </p:cNvCxnSpPr>
          <p:nvPr/>
        </p:nvCxnSpPr>
        <p:spPr>
          <a:xfrm flipH="1">
            <a:off x="464457" y="1772234"/>
            <a:ext cx="106359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6A01F85B-F9EC-45F6-89B3-3DA3F62B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57" y="605540"/>
            <a:ext cx="11146972" cy="1325563"/>
          </a:xfrm>
        </p:spPr>
        <p:txBody>
          <a:bodyPr/>
          <a:lstStyle/>
          <a:p>
            <a:r>
              <a:rPr lang="en-GB"/>
              <a:t>December Strategy Planning Day: Reflections</a:t>
            </a:r>
          </a:p>
        </p:txBody>
      </p:sp>
    </p:spTree>
    <p:extLst>
      <p:ext uri="{BB962C8B-B14F-4D97-AF65-F5344CB8AC3E}">
        <p14:creationId xmlns:p14="http://schemas.microsoft.com/office/powerpoint/2010/main" val="1235642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6">
            <a:extLst>
              <a:ext uri="{FF2B5EF4-FFF2-40B4-BE49-F238E27FC236}">
                <a16:creationId xmlns:a16="http://schemas.microsoft.com/office/drawing/2014/main" id="{0AAF6F93-3FC1-4E6E-A5B1-ABBE7576842A}"/>
              </a:ext>
            </a:extLst>
          </p:cNvPr>
          <p:cNvSpPr txBox="1">
            <a:spLocks/>
          </p:cNvSpPr>
          <p:nvPr/>
        </p:nvSpPr>
        <p:spPr>
          <a:xfrm>
            <a:off x="591852" y="1997082"/>
            <a:ext cx="10757753" cy="4080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b="1" dirty="0">
              <a:latin typeface="+mn-lt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GB" sz="2400" dirty="0">
                <a:latin typeface="+mn-lt"/>
              </a:rPr>
              <a:t>Continue to develop officer and political relationships </a:t>
            </a:r>
            <a:r>
              <a:rPr lang="en-GB" sz="2400" b="1" dirty="0">
                <a:latin typeface="+mn-lt"/>
              </a:rPr>
              <a:t>across GLA boundary </a:t>
            </a:r>
            <a:r>
              <a:rPr lang="en-GB" sz="2400" dirty="0">
                <a:latin typeface="+mn-lt"/>
              </a:rPr>
              <a:t>and explore opportunities to better exploit unique geography of partnership</a:t>
            </a:r>
            <a:endParaRPr lang="en-GB" sz="2400" dirty="0">
              <a:latin typeface="+mn-lt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GB" sz="2400" dirty="0">
                <a:latin typeface="+mn-lt"/>
              </a:rPr>
              <a:t>Maximise support for collaboration between members, HAL, HMG and other parties around </a:t>
            </a:r>
            <a:r>
              <a:rPr lang="en-GB" sz="2400" b="1" dirty="0">
                <a:latin typeface="+mn-lt"/>
              </a:rPr>
              <a:t>longer-term economic recovery </a:t>
            </a:r>
            <a:r>
              <a:rPr lang="en-GB" sz="2400" dirty="0">
                <a:latin typeface="+mn-lt"/>
              </a:rPr>
              <a:t>and renewal of the sub-region: specifically building on EDVAP refresh to develop a wider </a:t>
            </a:r>
            <a:r>
              <a:rPr lang="en-GB" sz="2400" b="1" dirty="0">
                <a:latin typeface="+mn-lt"/>
              </a:rPr>
              <a:t>HSPG statement on Sustainable Growth</a:t>
            </a:r>
            <a:endParaRPr lang="en-GB" sz="2400" b="1" dirty="0">
              <a:latin typeface="+mn-lt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GB" sz="2400" dirty="0">
                <a:latin typeface="Calibri Light"/>
                <a:cs typeface="Calibri Light"/>
              </a:rPr>
              <a:t>Further develop </a:t>
            </a:r>
            <a:r>
              <a:rPr lang="en-GB" sz="2400" dirty="0">
                <a:ea typeface="+mj-lt"/>
                <a:cs typeface="+mj-lt"/>
              </a:rPr>
              <a:t>proactive collaboration</a:t>
            </a:r>
            <a:r>
              <a:rPr lang="en-GB" sz="2400" dirty="0">
                <a:latin typeface="Calibri Light"/>
                <a:cs typeface="Calibri Light"/>
              </a:rPr>
              <a:t> by members on specific projects particularly to contribute to </a:t>
            </a:r>
            <a:r>
              <a:rPr lang="en-GB" sz="2400" b="1" dirty="0">
                <a:latin typeface="Calibri Light"/>
                <a:cs typeface="Calibri Light"/>
              </a:rPr>
              <a:t>achieving Net Zero and adaptation to climate change </a:t>
            </a:r>
            <a:endParaRPr lang="en-GB" sz="2400" b="1" dirty="0">
              <a:latin typeface="+mn-lt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GB" sz="2400" dirty="0">
                <a:latin typeface="+mn-lt"/>
              </a:rPr>
              <a:t>Enhance the </a:t>
            </a:r>
            <a:r>
              <a:rPr lang="en-GB" sz="2400" b="1" dirty="0">
                <a:latin typeface="+mn-lt"/>
              </a:rPr>
              <a:t>evidence base </a:t>
            </a:r>
            <a:r>
              <a:rPr lang="en-GB" sz="2400" dirty="0">
                <a:latin typeface="+mn-lt"/>
              </a:rPr>
              <a:t>about economic and other changes in the HSPG area and the implications for spatial planning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latin typeface="+mn-lt"/>
              </a:rPr>
              <a:t>Diversify funding sources </a:t>
            </a:r>
            <a:r>
              <a:rPr lang="en-GB" sz="2400" dirty="0">
                <a:latin typeface="+mn-lt"/>
              </a:rPr>
              <a:t>and </a:t>
            </a:r>
            <a:r>
              <a:rPr lang="en-GB" sz="2400" b="1" dirty="0">
                <a:latin typeface="+mn-lt"/>
              </a:rPr>
              <a:t>secure external funding</a:t>
            </a:r>
            <a:endParaRPr lang="en-GB" sz="2400" b="1" dirty="0">
              <a:latin typeface="+mn-lt"/>
              <a:cs typeface="Calibri" panose="020F050202020403020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C6CC328-A7FB-43D1-94BF-4524FEABF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10" y="191646"/>
            <a:ext cx="2483365" cy="413894"/>
          </a:xfrm>
          <a:prstGeom prst="rect">
            <a:avLst/>
          </a:prstGeom>
        </p:spPr>
      </p:pic>
      <p:sp>
        <p:nvSpPr>
          <p:cNvPr id="24" name="Title 6">
            <a:extLst>
              <a:ext uri="{FF2B5EF4-FFF2-40B4-BE49-F238E27FC236}">
                <a16:creationId xmlns:a16="http://schemas.microsoft.com/office/drawing/2014/main" id="{1A85A583-6084-4BE2-AC74-6BD818434FCC}"/>
              </a:ext>
            </a:extLst>
          </p:cNvPr>
          <p:cNvSpPr txBox="1">
            <a:spLocks/>
          </p:cNvSpPr>
          <p:nvPr/>
        </p:nvSpPr>
        <p:spPr>
          <a:xfrm>
            <a:off x="2952821" y="6125410"/>
            <a:ext cx="2976236" cy="15144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100">
              <a:latin typeface="+mn-lt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DC33FC-B852-4880-9B20-459A7A48A541}"/>
              </a:ext>
            </a:extLst>
          </p:cNvPr>
          <p:cNvCxnSpPr>
            <a:cxnSpLocks/>
          </p:cNvCxnSpPr>
          <p:nvPr/>
        </p:nvCxnSpPr>
        <p:spPr>
          <a:xfrm flipH="1">
            <a:off x="464457" y="1772234"/>
            <a:ext cx="106359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6A01F85B-F9EC-45F6-89B3-3DA3F62B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5540"/>
            <a:ext cx="10515600" cy="1325563"/>
          </a:xfrm>
        </p:spPr>
        <p:txBody>
          <a:bodyPr/>
          <a:lstStyle/>
          <a:p>
            <a:r>
              <a:rPr lang="en-GB" dirty="0"/>
              <a:t>HSPG 22-23 Strategic Objectives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33811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C6CC328-A7FB-43D1-94BF-4524FEABF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10" y="191646"/>
            <a:ext cx="2483365" cy="413894"/>
          </a:xfrm>
          <a:prstGeom prst="rect">
            <a:avLst/>
          </a:prstGeom>
        </p:spPr>
      </p:pic>
      <p:sp>
        <p:nvSpPr>
          <p:cNvPr id="24" name="Title 6">
            <a:extLst>
              <a:ext uri="{FF2B5EF4-FFF2-40B4-BE49-F238E27FC236}">
                <a16:creationId xmlns:a16="http://schemas.microsoft.com/office/drawing/2014/main" id="{1A85A583-6084-4BE2-AC74-6BD818434FCC}"/>
              </a:ext>
            </a:extLst>
          </p:cNvPr>
          <p:cNvSpPr txBox="1">
            <a:spLocks/>
          </p:cNvSpPr>
          <p:nvPr/>
        </p:nvSpPr>
        <p:spPr>
          <a:xfrm>
            <a:off x="2952821" y="6125410"/>
            <a:ext cx="2976236" cy="15144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100">
              <a:latin typeface="+mn-lt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DC33FC-B852-4880-9B20-459A7A48A541}"/>
              </a:ext>
            </a:extLst>
          </p:cNvPr>
          <p:cNvCxnSpPr>
            <a:cxnSpLocks/>
          </p:cNvCxnSpPr>
          <p:nvPr/>
        </p:nvCxnSpPr>
        <p:spPr>
          <a:xfrm flipH="1">
            <a:off x="464457" y="1772234"/>
            <a:ext cx="106359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6A01F85B-F9EC-45F6-89B3-3DA3F62B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57" y="1037178"/>
            <a:ext cx="8421914" cy="413895"/>
          </a:xfrm>
        </p:spPr>
        <p:txBody>
          <a:bodyPr>
            <a:normAutofit fontScale="90000"/>
          </a:bodyPr>
          <a:lstStyle/>
          <a:p>
            <a:r>
              <a:rPr lang="en-GB"/>
              <a:t>HSPG Emerging Workplan for 2022-23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75485A-DECC-4B1C-AACB-5AE38A54C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125565"/>
              </p:ext>
            </p:extLst>
          </p:nvPr>
        </p:nvGraphicFramePr>
        <p:xfrm>
          <a:off x="485697" y="1885744"/>
          <a:ext cx="6372303" cy="4649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2303">
                  <a:extLst>
                    <a:ext uri="{9D8B030D-6E8A-4147-A177-3AD203B41FA5}">
                      <a16:colId xmlns:a16="http://schemas.microsoft.com/office/drawing/2014/main" val="445698730"/>
                    </a:ext>
                  </a:extLst>
                </a:gridCol>
              </a:tblGrid>
              <a:tr h="198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000" b="1">
                          <a:effectLst/>
                        </a:rPr>
                        <a:t>‘Rowing’ </a:t>
                      </a:r>
                      <a:endParaRPr lang="en-GB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9" marR="38439" marT="0" marB="0"/>
                </a:tc>
                <a:extLst>
                  <a:ext uri="{0D108BD9-81ED-4DB2-BD59-A6C34878D82A}">
                    <a16:rowId xmlns:a16="http://schemas.microsoft.com/office/drawing/2014/main" val="4015076330"/>
                  </a:ext>
                </a:extLst>
              </a:tr>
              <a:tr h="1012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b="0">
                          <a:effectLst/>
                        </a:rPr>
                        <a:t>Developing </a:t>
                      </a:r>
                      <a:r>
                        <a:rPr lang="en-GB" sz="1800" b="0">
                          <a:solidFill>
                            <a:schemeClr val="tx1"/>
                          </a:solidFill>
                          <a:effectLst/>
                        </a:rPr>
                        <a:t>an ambitious</a:t>
                      </a: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1">
                          <a:effectLst/>
                        </a:rPr>
                        <a:t>sub-regional response to Heathrow 2.0 refresh</a:t>
                      </a:r>
                      <a:r>
                        <a:rPr lang="en-GB" sz="1800" b="0">
                          <a:effectLst/>
                        </a:rPr>
                        <a:t>, including identifying the infrastructure required to deliver decarbonisation aspirations, building on the idea of the airport as an ‘energy hub’ and through the Local Area Energy Plan process. 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9" marR="38439" marT="0" marB="0"/>
                </a:tc>
                <a:extLst>
                  <a:ext uri="{0D108BD9-81ED-4DB2-BD59-A6C34878D82A}">
                    <a16:rowId xmlns:a16="http://schemas.microsoft.com/office/drawing/2014/main" val="1819988978"/>
                  </a:ext>
                </a:extLst>
              </a:tr>
              <a:tr h="50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b="0">
                          <a:effectLst/>
                        </a:rPr>
                        <a:t>Developing the ‘</a:t>
                      </a:r>
                      <a:r>
                        <a:rPr lang="en-GB" sz="1800" b="1">
                          <a:effectLst/>
                        </a:rPr>
                        <a:t>Insetting’ and ‘Local Offsets Market</a:t>
                      </a:r>
                      <a:r>
                        <a:rPr lang="en-GB" sz="1800" b="0">
                          <a:effectLst/>
                        </a:rPr>
                        <a:t>’ concepts to secure funding into projects that deliver decarbonisation outcomes 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9" marR="38439" marT="0" marB="0"/>
                </a:tc>
                <a:extLst>
                  <a:ext uri="{0D108BD9-81ED-4DB2-BD59-A6C34878D82A}">
                    <a16:rowId xmlns:a16="http://schemas.microsoft.com/office/drawing/2014/main" val="3012597481"/>
                  </a:ext>
                </a:extLst>
              </a:tr>
              <a:tr h="1012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b="0">
                          <a:effectLst/>
                        </a:rPr>
                        <a:t>Refresh of the </a:t>
                      </a:r>
                      <a:r>
                        <a:rPr lang="en-GB" sz="1800" b="1">
                          <a:effectLst/>
                        </a:rPr>
                        <a:t>Joint Strategic Planning Framework</a:t>
                      </a:r>
                      <a:r>
                        <a:rPr lang="en-GB" sz="1800" b="0">
                          <a:effectLst/>
                        </a:rPr>
                        <a:t>, inform any work on new airport </a:t>
                      </a:r>
                      <a:r>
                        <a:rPr lang="en-GB" sz="1800" b="0" err="1">
                          <a:effectLst/>
                        </a:rPr>
                        <a:t>masterplanning</a:t>
                      </a:r>
                      <a:r>
                        <a:rPr lang="en-GB" sz="1800" b="0">
                          <a:effectLst/>
                        </a:rPr>
                        <a:t>.  Undertake airport and logistics and employment land demand studies, and collaborate on other joint evidence studies and investigations to help inform the revised framework .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9" marR="38439" marT="0" marB="0"/>
                </a:tc>
                <a:extLst>
                  <a:ext uri="{0D108BD9-81ED-4DB2-BD59-A6C34878D82A}">
                    <a16:rowId xmlns:a16="http://schemas.microsoft.com/office/drawing/2014/main" val="3045709607"/>
                  </a:ext>
                </a:extLst>
              </a:tr>
              <a:tr h="304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b="0">
                          <a:effectLst/>
                        </a:rPr>
                        <a:t>Explore opportunities for </a:t>
                      </a:r>
                      <a:r>
                        <a:rPr lang="en-GB" sz="1800" b="1">
                          <a:effectLst/>
                        </a:rPr>
                        <a:t>optimisation/ decarbonisation of freight and logistics </a:t>
                      </a:r>
                      <a:r>
                        <a:rPr lang="en-GB" sz="1800" b="0">
                          <a:effectLst/>
                        </a:rPr>
                        <a:t>activity in the area – analysis and options study 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9" marR="38439" marT="0" marB="0"/>
                </a:tc>
                <a:extLst>
                  <a:ext uri="{0D108BD9-81ED-4DB2-BD59-A6C34878D82A}">
                    <a16:rowId xmlns:a16="http://schemas.microsoft.com/office/drawing/2014/main" val="1751801670"/>
                  </a:ext>
                </a:extLst>
              </a:tr>
              <a:tr h="216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b="0">
                          <a:effectLst/>
                        </a:rPr>
                        <a:t>Submit bid to National Highways Designated Fund for </a:t>
                      </a:r>
                      <a:r>
                        <a:rPr lang="en-GB" sz="1800" b="1">
                          <a:effectLst/>
                        </a:rPr>
                        <a:t>active travel improvements </a:t>
                      </a:r>
                      <a:r>
                        <a:rPr lang="en-GB" sz="1800" b="0">
                          <a:effectLst/>
                        </a:rPr>
                        <a:t>across sub-region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9" marR="38439" marT="0" marB="0"/>
                </a:tc>
                <a:extLst>
                  <a:ext uri="{0D108BD9-81ED-4DB2-BD59-A6C34878D82A}">
                    <a16:rowId xmlns:a16="http://schemas.microsoft.com/office/drawing/2014/main" val="198633931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405AB13-3B26-4EF2-90BE-98F8B917F6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86"/>
          <a:stretch/>
        </p:blipFill>
        <p:spPr>
          <a:xfrm>
            <a:off x="7362496" y="1940923"/>
            <a:ext cx="4550197" cy="459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24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C6CC328-A7FB-43D1-94BF-4524FEABF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10" y="191646"/>
            <a:ext cx="2483365" cy="413894"/>
          </a:xfrm>
          <a:prstGeom prst="rect">
            <a:avLst/>
          </a:prstGeom>
        </p:spPr>
      </p:pic>
      <p:sp>
        <p:nvSpPr>
          <p:cNvPr id="24" name="Title 6">
            <a:extLst>
              <a:ext uri="{FF2B5EF4-FFF2-40B4-BE49-F238E27FC236}">
                <a16:creationId xmlns:a16="http://schemas.microsoft.com/office/drawing/2014/main" id="{1A85A583-6084-4BE2-AC74-6BD818434FCC}"/>
              </a:ext>
            </a:extLst>
          </p:cNvPr>
          <p:cNvSpPr txBox="1">
            <a:spLocks/>
          </p:cNvSpPr>
          <p:nvPr/>
        </p:nvSpPr>
        <p:spPr>
          <a:xfrm>
            <a:off x="2952821" y="6125410"/>
            <a:ext cx="2976236" cy="15144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100">
              <a:latin typeface="+mn-lt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DC33FC-B852-4880-9B20-459A7A48A541}"/>
              </a:ext>
            </a:extLst>
          </p:cNvPr>
          <p:cNvCxnSpPr>
            <a:cxnSpLocks/>
          </p:cNvCxnSpPr>
          <p:nvPr/>
        </p:nvCxnSpPr>
        <p:spPr>
          <a:xfrm flipH="1">
            <a:off x="464457" y="1772234"/>
            <a:ext cx="106359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6A01F85B-F9EC-45F6-89B3-3DA3F62B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57" y="1080173"/>
            <a:ext cx="8421914" cy="413895"/>
          </a:xfrm>
        </p:spPr>
        <p:txBody>
          <a:bodyPr>
            <a:normAutofit fontScale="90000"/>
          </a:bodyPr>
          <a:lstStyle/>
          <a:p>
            <a:r>
              <a:rPr lang="en-GB"/>
              <a:t>HSPG Emerging Workplan for 2022-23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75485A-DECC-4B1C-AACB-5AE38A54C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438898"/>
              </p:ext>
            </p:extLst>
          </p:nvPr>
        </p:nvGraphicFramePr>
        <p:xfrm>
          <a:off x="464457" y="1896044"/>
          <a:ext cx="6562876" cy="4229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2876">
                  <a:extLst>
                    <a:ext uri="{9D8B030D-6E8A-4147-A177-3AD203B41FA5}">
                      <a16:colId xmlns:a16="http://schemas.microsoft.com/office/drawing/2014/main" val="2827192560"/>
                    </a:ext>
                  </a:extLst>
                </a:gridCol>
              </a:tblGrid>
              <a:tr h="323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b="1">
                          <a:effectLst/>
                        </a:rPr>
                        <a:t>‘</a:t>
                      </a:r>
                      <a:r>
                        <a:rPr lang="en-GB" sz="2000" b="1">
                          <a:effectLst/>
                        </a:rPr>
                        <a:t>Steering’</a:t>
                      </a:r>
                      <a:r>
                        <a:rPr lang="en-GB" sz="1800" b="1">
                          <a:effectLst/>
                        </a:rPr>
                        <a:t> 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9" marR="38439" marT="0" marB="0"/>
                </a:tc>
                <a:extLst>
                  <a:ext uri="{0D108BD9-81ED-4DB2-BD59-A6C34878D82A}">
                    <a16:rowId xmlns:a16="http://schemas.microsoft.com/office/drawing/2014/main" val="4015076330"/>
                  </a:ext>
                </a:extLst>
              </a:tr>
              <a:tr h="1204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b="0">
                          <a:effectLst/>
                        </a:rPr>
                        <a:t>Continue to lobby for further funding for improved </a:t>
                      </a:r>
                      <a:r>
                        <a:rPr lang="en-GB" sz="1800" b="1">
                          <a:effectLst/>
                        </a:rPr>
                        <a:t>sustainable transport infrastructure to the airport, </a:t>
                      </a:r>
                      <a:r>
                        <a:rPr lang="en-GB" sz="1800" b="0">
                          <a:effectLst/>
                        </a:rPr>
                        <a:t>notably western and southern rail access enhancements.   Launching new position statement on Southern Access in partnership with HAL and DfT 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9" marR="38439" marT="0" marB="0"/>
                </a:tc>
                <a:extLst>
                  <a:ext uri="{0D108BD9-81ED-4DB2-BD59-A6C34878D82A}">
                    <a16:rowId xmlns:a16="http://schemas.microsoft.com/office/drawing/2014/main" val="1819988978"/>
                  </a:ext>
                </a:extLst>
              </a:tr>
              <a:tr h="595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b="0">
                          <a:effectLst/>
                        </a:rPr>
                        <a:t>Developing a </a:t>
                      </a:r>
                      <a:r>
                        <a:rPr lang="en-GB" sz="1800" b="1">
                          <a:effectLst/>
                        </a:rPr>
                        <a:t>sub-regional statement on employment &amp; skills</a:t>
                      </a:r>
                      <a:r>
                        <a:rPr lang="en-GB" sz="1800" b="0">
                          <a:effectLst/>
                        </a:rPr>
                        <a:t>; continue to explore collaboration opportunities around ‘green skills’.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9" marR="38439" marT="0" marB="0"/>
                </a:tc>
                <a:extLst>
                  <a:ext uri="{0D108BD9-81ED-4DB2-BD59-A6C34878D82A}">
                    <a16:rowId xmlns:a16="http://schemas.microsoft.com/office/drawing/2014/main" val="3012597481"/>
                  </a:ext>
                </a:extLst>
              </a:tr>
              <a:tr h="1204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b="1">
                          <a:effectLst/>
                        </a:rPr>
                        <a:t>Representations to CAA as economic regulator </a:t>
                      </a:r>
                      <a:r>
                        <a:rPr lang="en-GB" sz="1800" b="0">
                          <a:effectLst/>
                        </a:rPr>
                        <a:t>of the airport in order to secure further attention is paid, and funding released for, partnership priorities – particularly around </a:t>
                      </a:r>
                      <a:r>
                        <a:rPr lang="en-GB" sz="1800" b="1">
                          <a:effectLst/>
                        </a:rPr>
                        <a:t>decarbonisation</a:t>
                      </a:r>
                      <a:r>
                        <a:rPr lang="en-GB" sz="1800" b="0">
                          <a:effectLst/>
                        </a:rPr>
                        <a:t> and </a:t>
                      </a:r>
                      <a:r>
                        <a:rPr lang="en-GB" sz="1800" b="1">
                          <a:effectLst/>
                        </a:rPr>
                        <a:t>mitigating negative impacts of the airport on communities</a:t>
                      </a:r>
                      <a:r>
                        <a:rPr lang="en-GB" sz="1800" b="0">
                          <a:effectLst/>
                        </a:rPr>
                        <a:t>. 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9" marR="38439" marT="0" marB="0"/>
                </a:tc>
                <a:extLst>
                  <a:ext uri="{0D108BD9-81ED-4DB2-BD59-A6C34878D82A}">
                    <a16:rowId xmlns:a16="http://schemas.microsoft.com/office/drawing/2014/main" val="3045709607"/>
                  </a:ext>
                </a:extLst>
              </a:tr>
              <a:tr h="900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b="0">
                          <a:effectLst/>
                        </a:rPr>
                        <a:t>Making representations to </a:t>
                      </a:r>
                      <a:r>
                        <a:rPr lang="en-GB" sz="1800" b="1">
                          <a:effectLst/>
                        </a:rPr>
                        <a:t>Heathrow Airspace Change Process, night flying and noise policies </a:t>
                      </a:r>
                      <a:r>
                        <a:rPr lang="en-GB" sz="1800" b="0">
                          <a:effectLst/>
                        </a:rPr>
                        <a:t>(support collaboration by members – conduit to HAL, CAA/DfT and wider world for best practice)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9" marR="38439" marT="0" marB="0"/>
                </a:tc>
                <a:extLst>
                  <a:ext uri="{0D108BD9-81ED-4DB2-BD59-A6C34878D82A}">
                    <a16:rowId xmlns:a16="http://schemas.microsoft.com/office/drawing/2014/main" val="175180167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BE6CB49-76F5-40EA-84C1-1522D7FDD9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76"/>
          <a:stretch/>
        </p:blipFill>
        <p:spPr>
          <a:xfrm>
            <a:off x="7382933" y="1904511"/>
            <a:ext cx="4510546" cy="431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71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E5CD1C5018E343A0BA56C6FA53EF90" ma:contentTypeVersion="6" ma:contentTypeDescription="Create a new document." ma:contentTypeScope="" ma:versionID="a8ef8fa39831bb5ac7b5cbee6bbc2066">
  <xsd:schema xmlns:xsd="http://www.w3.org/2001/XMLSchema" xmlns:xs="http://www.w3.org/2001/XMLSchema" xmlns:p="http://schemas.microsoft.com/office/2006/metadata/properties" xmlns:ns2="af7bd3aa-79fa-4032-964c-f420a7e06558" xmlns:ns3="605de27b-1789-40bd-8a11-9c6b57e1a542" targetNamespace="http://schemas.microsoft.com/office/2006/metadata/properties" ma:root="true" ma:fieldsID="b9bb2ec3ec15a3df42d3b9bf4d17410a" ns2:_="" ns3:_="">
    <xsd:import namespace="af7bd3aa-79fa-4032-964c-f420a7e06558"/>
    <xsd:import namespace="605de27b-1789-40bd-8a11-9c6b57e1a5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d3aa-79fa-4032-964c-f420a7e065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5de27b-1789-40bd-8a11-9c6b57e1a54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A7BE33-3A9F-41F5-BBB9-80FB44F6C498}">
  <ds:schemaRefs>
    <ds:schemaRef ds:uri="605de27b-1789-40bd-8a11-9c6b57e1a542"/>
    <ds:schemaRef ds:uri="af7bd3aa-79fa-4032-964c-f420a7e0655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02EDF65-D179-456E-969D-5E817C80E3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A4E025-84C9-4E34-847D-853C563B3C23}">
  <ds:schemaRefs>
    <ds:schemaRef ds:uri="605de27b-1789-40bd-8a11-9c6b57e1a542"/>
    <ds:schemaRef ds:uri="af7bd3aa-79fa-4032-964c-f420a7e065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1048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HSPG  Reflections on 21-22 &amp;  Priorities for 22-23 </vt:lpstr>
      <vt:lpstr>PowerPoint Presentation</vt:lpstr>
      <vt:lpstr>HSPG 21-22 Strategic Objectives</vt:lpstr>
      <vt:lpstr>HSPG 21 -22 – Highlights</vt:lpstr>
      <vt:lpstr>HSPG 21 -22 – Highlights</vt:lpstr>
      <vt:lpstr>December Strategy Planning Day: Reflections</vt:lpstr>
      <vt:lpstr>HSPG 22-23 Strategic Objectives</vt:lpstr>
      <vt:lpstr>HSPG Emerging Workplan for 2022-23</vt:lpstr>
      <vt:lpstr>HSPG Emerging Workplan for 2022-23</vt:lpstr>
      <vt:lpstr>HSPG Emerging Workplan for 2022-23</vt:lpstr>
      <vt:lpstr>HSPG 22-23 Priorities - Reflections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HSPG Economic Vision</dc:title>
  <dc:creator>Kevin Lloyd</dc:creator>
  <cp:lastModifiedBy>Mark Frost</cp:lastModifiedBy>
  <cp:revision>1</cp:revision>
  <dcterms:created xsi:type="dcterms:W3CDTF">2021-03-23T12:08:04Z</dcterms:created>
  <dcterms:modified xsi:type="dcterms:W3CDTF">2022-01-27T12:45:48Z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0x010100B3E5CD1C5018E343A0BA56C6FA53EF90</vt:lpwstr>
  </property>
</Properties>
</file>